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8" r:id="rId3"/>
  </p:sldMasterIdLst>
  <p:notesMasterIdLst>
    <p:notesMasterId r:id="rId4"/>
  </p:notesMasterIdLst>
  <p:sldIdLst>
    <p:sldId id="256" r:id="rId5"/>
    <p:sldId id="264" r:id="rId13"/>
    <p:sldId id="262" r:id="rId11"/>
    <p:sldId id="267" r:id="rId16"/>
  </p:sldIdLst>
  <p:sldSz cy="6858000" cx="1218882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pikist.com/free-photo-ifdjj" TargetMode="Externa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ommons.wikimedia.org/wiki/File:%22_The_Maya_People_%22.jpg" TargetMode="Externa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n.wikipedia.org/wiki/Fire" TargetMode="Externa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ec57e416d9_0_1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ec57e416d9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ec57e416d9_0_17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ebe761ab38_0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ebe761ab3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ebe761ab38_0_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ebe761ab38_0_5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ebe761ab38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https://www.pikist.com/free-photo-ifdjj</a:t>
            </a:r>
            <a:r>
              <a:rPr lang="en-US"/>
              <a:t> </a:t>
            </a:r>
            <a:endParaRPr/>
          </a:p>
        </p:txBody>
      </p:sp>
      <p:sp>
        <p:nvSpPr>
          <p:cNvPr id="150" name="Google Shape;150;gebe761ab38_0_5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ebe67377a5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ebe67377a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https://commons.wikimedia.org/wiki/File:%22_The_Maya_People_%22.jpg</a:t>
            </a:r>
            <a:r>
              <a:rPr lang="en-US"/>
              <a:t> </a:t>
            </a:r>
            <a:endParaRPr/>
          </a:p>
        </p:txBody>
      </p:sp>
      <p:sp>
        <p:nvSpPr>
          <p:cNvPr id="158" name="Google Shape;158;gebe67377a5_0_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ec0d7dd1d8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ec0d7dd1d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ec0d7dd1d8_1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ebe761ab38_0_7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ebe761ab38_0_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https://en.wikipedia.org/wiki/Fire</a:t>
            </a:r>
            <a:r>
              <a:rPr lang="en-US"/>
              <a:t> </a:t>
            </a:r>
            <a:endParaRPr/>
          </a:p>
        </p:txBody>
      </p:sp>
      <p:sp>
        <p:nvSpPr>
          <p:cNvPr id="174" name="Google Shape;174;gebe761ab38_0_7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ec57e416d9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ec57e416d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ec57e416d9_0_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ec5f8362b9_0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ec5f8362b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ec5f8362b9_0_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ec5f8362b9_0_1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ec5f8362b9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ec5f8362b9_0_1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ec57e416d9_0_1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ec57e416d9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ec57e416d9_0_1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ec57e416d9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ec57e416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ec57e416d9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model2">
  <p:cSld name="slidemodel2">
    <p:bg>
      <p:bgPr>
        <a:gradFill>
          <a:gsLst>
            <a:gs pos="0">
              <a:srgbClr val="1181AE"/>
            </a:gs>
            <a:gs pos="55000">
              <a:srgbClr val="1181AE"/>
            </a:gs>
            <a:gs pos="100000">
              <a:srgbClr val="095474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3217834" y="2870634"/>
            <a:ext cx="59307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  <a:defRPr b="0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" name="Google Shape;21;p3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ctrTitle"/>
          </p:nvPr>
        </p:nvSpPr>
        <p:spPr>
          <a:xfrm>
            <a:off x="1523603" y="1122363"/>
            <a:ext cx="91416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" name="Google Shape;26;p4"/>
          <p:cNvSpPr txBox="1"/>
          <p:nvPr>
            <p:ph idx="1" type="subTitle"/>
          </p:nvPr>
        </p:nvSpPr>
        <p:spPr>
          <a:xfrm>
            <a:off x="1523603" y="3602038"/>
            <a:ext cx="91416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solidFill>
          <a:srgbClr val="FFFFFF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837982" y="365125"/>
            <a:ext cx="10512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837982" y="1825625"/>
            <a:ext cx="105129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1633" y="1709738"/>
            <a:ext cx="105129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1633" y="4589463"/>
            <a:ext cx="105129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837982" y="365125"/>
            <a:ext cx="10512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837982" y="1825625"/>
            <a:ext cx="51804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6170593" y="1825625"/>
            <a:ext cx="51804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9569" y="365125"/>
            <a:ext cx="10512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839569" y="1681163"/>
            <a:ext cx="51567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2" type="body"/>
          </p:nvPr>
        </p:nvSpPr>
        <p:spPr>
          <a:xfrm>
            <a:off x="839569" y="2505075"/>
            <a:ext cx="51567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3" type="body"/>
          </p:nvPr>
        </p:nvSpPr>
        <p:spPr>
          <a:xfrm>
            <a:off x="6170593" y="1681163"/>
            <a:ext cx="5181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4" type="body"/>
          </p:nvPr>
        </p:nvSpPr>
        <p:spPr>
          <a:xfrm>
            <a:off x="6170593" y="2505075"/>
            <a:ext cx="5181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7982" y="365125"/>
            <a:ext cx="10512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839569" y="457200"/>
            <a:ext cx="39312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5181838" y="987425"/>
            <a:ext cx="61707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839569" y="2057400"/>
            <a:ext cx="39312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839569" y="457200"/>
            <a:ext cx="39312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2" name="Google Shape;72;p11"/>
          <p:cNvSpPr/>
          <p:nvPr>
            <p:ph idx="2" type="pic"/>
          </p:nvPr>
        </p:nvSpPr>
        <p:spPr>
          <a:xfrm>
            <a:off x="5181838" y="987425"/>
            <a:ext cx="61707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839569" y="2057400"/>
            <a:ext cx="39312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>
            <a:off x="837982" y="365125"/>
            <a:ext cx="10512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 rot="5400000">
            <a:off x="3918793" y="-1255225"/>
            <a:ext cx="4351200" cy="105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 rot="5400000">
            <a:off x="7130743" y="1956925"/>
            <a:ext cx="5811900" cy="262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 rot="5400000">
            <a:off x="1798218" y="-595025"/>
            <a:ext cx="5811900" cy="77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">
  <p:cSld name="AUTOLAYOUT_6">
    <p:bg>
      <p:bgPr>
        <a:solidFill>
          <a:srgbClr val="FFFFFF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 txBox="1"/>
          <p:nvPr>
            <p:ph idx="12" type="sldNum"/>
          </p:nvPr>
        </p:nvSpPr>
        <p:spPr>
          <a:xfrm>
            <a:off x="11293669" y="6217622"/>
            <a:ext cx="731400" cy="524700"/>
          </a:xfrm>
          <a:prstGeom prst="rect">
            <a:avLst/>
          </a:prstGeom>
          <a:noFill/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" name="Google Shape;92;p14"/>
          <p:cNvSpPr txBox="1"/>
          <p:nvPr>
            <p:ph type="title"/>
          </p:nvPr>
        </p:nvSpPr>
        <p:spPr>
          <a:xfrm>
            <a:off x="4068390" y="1375867"/>
            <a:ext cx="4051800" cy="185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4068474" y="3368429"/>
            <a:ext cx="4051800" cy="17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00"/>
              <a:buChar char="•"/>
              <a:defRPr sz="2100">
                <a:solidFill>
                  <a:srgbClr val="FFFFFF"/>
                </a:solidFill>
              </a:defRPr>
            </a:lvl1pPr>
            <a:lvl2pPr indent="-381000" lvl="1" marL="9144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1900">
                <a:solidFill>
                  <a:srgbClr val="FFFFFF"/>
                </a:solidFill>
              </a:defRPr>
            </a:lvl2pPr>
            <a:lvl3pPr indent="-355600" lvl="2" marL="13716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1900">
                <a:solidFill>
                  <a:srgbClr val="FFFFFF"/>
                </a:solidFill>
              </a:defRPr>
            </a:lvl3pPr>
            <a:lvl4pPr indent="-342900" lvl="3" marL="18288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4pPr>
            <a:lvl5pPr indent="-342900" lvl="4" marL="22860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5pPr>
            <a:lvl6pPr indent="-342900" lvl="5" marL="27432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6pPr>
            <a:lvl7pPr indent="-342900" lvl="6" marL="32004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7pPr>
            <a:lvl8pPr indent="-342900" lvl="7" marL="36576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8pPr>
            <a:lvl9pPr indent="-342900" lvl="8" marL="411480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 1">
  <p:cSld name="AUTOLAYOUT_7">
    <p:bg>
      <p:bgPr>
        <a:solidFill>
          <a:srgbClr val="FFFFFF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5"/>
          <p:cNvSpPr txBox="1"/>
          <p:nvPr>
            <p:ph idx="12" type="sldNum"/>
          </p:nvPr>
        </p:nvSpPr>
        <p:spPr>
          <a:xfrm>
            <a:off x="11293669" y="6217622"/>
            <a:ext cx="731400" cy="524700"/>
          </a:xfrm>
          <a:prstGeom prst="rect">
            <a:avLst/>
          </a:prstGeom>
          <a:noFill/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21212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" name="Google Shape;97;p15"/>
          <p:cNvSpPr txBox="1"/>
          <p:nvPr>
            <p:ph type="title"/>
          </p:nvPr>
        </p:nvSpPr>
        <p:spPr>
          <a:xfrm>
            <a:off x="697485" y="2031633"/>
            <a:ext cx="4635900" cy="185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697585" y="4027034"/>
            <a:ext cx="4635900" cy="2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00"/>
              <a:buChar char="•"/>
              <a:defRPr sz="2100">
                <a:solidFill>
                  <a:srgbClr val="FFFFFF"/>
                </a:solidFill>
              </a:defRPr>
            </a:lvl1pPr>
            <a:lvl2pPr indent="-3810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1900">
                <a:solidFill>
                  <a:srgbClr val="FFFFFF"/>
                </a:solidFill>
              </a:defRPr>
            </a:lvl2pPr>
            <a:lvl3pPr indent="-3556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1900">
                <a:solidFill>
                  <a:srgbClr val="FFFFFF"/>
                </a:solidFill>
              </a:defRPr>
            </a:lvl3pPr>
            <a:lvl4pPr indent="-3429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4pPr>
            <a:lvl5pPr indent="-3429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5pPr>
            <a:lvl6pPr indent="-3429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6pPr>
            <a:lvl7pPr indent="-3429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7pPr>
            <a:lvl8pPr indent="-3429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8pPr>
            <a:lvl9pPr indent="-3429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 2">
  <p:cSld name="AUTOLAYOUT_8">
    <p:bg>
      <p:bgPr>
        <a:solidFill>
          <a:srgbClr val="FFFFFF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6"/>
          <p:cNvSpPr txBox="1"/>
          <p:nvPr>
            <p:ph type="title"/>
          </p:nvPr>
        </p:nvSpPr>
        <p:spPr>
          <a:xfrm>
            <a:off x="310423" y="293300"/>
            <a:ext cx="3114300" cy="122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1" sz="2800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1" sz="2800">
                <a:solidFill>
                  <a:srgbClr val="0000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1" sz="2800">
                <a:solidFill>
                  <a:srgbClr val="0000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1" sz="2800">
                <a:solidFill>
                  <a:srgbClr val="0000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1" sz="2800">
                <a:solidFill>
                  <a:srgbClr val="0000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1" sz="2800">
                <a:solidFill>
                  <a:srgbClr val="0000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1" sz="2800">
                <a:solidFill>
                  <a:srgbClr val="0000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1" sz="2800">
                <a:solidFill>
                  <a:srgbClr val="0000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b="1" sz="28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02" name="Google Shape;102;p16"/>
          <p:cNvSpPr txBox="1"/>
          <p:nvPr>
            <p:ph idx="1" type="body"/>
          </p:nvPr>
        </p:nvSpPr>
        <p:spPr>
          <a:xfrm>
            <a:off x="310419" y="1720333"/>
            <a:ext cx="3114300" cy="46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00"/>
              <a:buChar char="•"/>
              <a:defRPr sz="19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  <a:defRPr sz="1600">
                <a:solidFill>
                  <a:srgbClr val="000000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  <a:defRPr sz="1600">
                <a:solidFill>
                  <a:srgbClr val="000000"/>
                </a:solidFill>
              </a:defRPr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  <a:defRPr sz="1600">
                <a:solidFill>
                  <a:srgbClr val="000000"/>
                </a:solidFill>
              </a:defRPr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  <a:defRPr sz="1600">
                <a:solidFill>
                  <a:srgbClr val="000000"/>
                </a:solidFill>
              </a:defRPr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  <a:defRPr sz="1600">
                <a:solidFill>
                  <a:srgbClr val="000000"/>
                </a:solidFill>
              </a:defRPr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  <a:defRPr sz="1600">
                <a:solidFill>
                  <a:srgbClr val="000000"/>
                </a:solidFill>
              </a:defRPr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  <a:defRPr sz="1600">
                <a:solidFill>
                  <a:srgbClr val="000000"/>
                </a:solidFill>
              </a:defRPr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000000"/>
              </a:buClr>
              <a:buSzPts val="1600"/>
              <a:buChar char="•"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03" name="Google Shape;103;p16"/>
          <p:cNvSpPr txBox="1"/>
          <p:nvPr>
            <p:ph idx="12" type="sldNum"/>
          </p:nvPr>
        </p:nvSpPr>
        <p:spPr>
          <a:xfrm>
            <a:off x="11293669" y="6217622"/>
            <a:ext cx="731400" cy="524700"/>
          </a:xfrm>
          <a:prstGeom prst="rect">
            <a:avLst/>
          </a:prstGeom>
          <a:noFill/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 3">
  <p:cSld name="AUTOLAYOUT_9">
    <p:bg>
      <p:bgPr>
        <a:solidFill>
          <a:srgbClr val="FFFFFF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7"/>
          <p:cNvSpPr txBox="1"/>
          <p:nvPr>
            <p:ph idx="12" type="sldNum"/>
          </p:nvPr>
        </p:nvSpPr>
        <p:spPr>
          <a:xfrm>
            <a:off x="11293669" y="6217622"/>
            <a:ext cx="731400" cy="524700"/>
          </a:xfrm>
          <a:prstGeom prst="rect">
            <a:avLst/>
          </a:prstGeom>
          <a:noFill/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 5">
  <p:cSld name="AUTOLAYOUT_11">
    <p:bg>
      <p:bgPr>
        <a:solidFill>
          <a:srgbClr val="FFFFFF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8"/>
          <p:cNvSpPr txBox="1"/>
          <p:nvPr>
            <p:ph type="title"/>
          </p:nvPr>
        </p:nvSpPr>
        <p:spPr>
          <a:xfrm>
            <a:off x="389065" y="542533"/>
            <a:ext cx="4051800" cy="185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b="1" sz="4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b="1" sz="40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b="1" sz="40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b="1" sz="40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b="1" sz="40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b="1" sz="40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b="1" sz="40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b="1" sz="40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b="1" sz="4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389149" y="2738290"/>
            <a:ext cx="40518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100"/>
              <a:buChar char="•"/>
              <a:defRPr sz="2100">
                <a:solidFill>
                  <a:schemeClr val="dk2"/>
                </a:solidFill>
              </a:defRPr>
            </a:lvl1pPr>
            <a:lvl2pPr indent="-3810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1900">
                <a:solidFill>
                  <a:schemeClr val="dk2"/>
                </a:solidFill>
              </a:defRPr>
            </a:lvl2pPr>
            <a:lvl3pPr indent="-3556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1900"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900">
                <a:solidFill>
                  <a:schemeClr val="dk2"/>
                </a:solidFill>
              </a:defRPr>
            </a:lvl4pPr>
            <a:lvl5pPr indent="-3429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9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900">
                <a:solidFill>
                  <a:schemeClr val="dk2"/>
                </a:solidFill>
              </a:defRPr>
            </a:lvl6pPr>
            <a:lvl7pPr indent="-3429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900">
                <a:solidFill>
                  <a:schemeClr val="dk2"/>
                </a:solidFill>
              </a:defRPr>
            </a:lvl7pPr>
            <a:lvl8pPr indent="-3429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900">
                <a:solidFill>
                  <a:schemeClr val="dk2"/>
                </a:solidFill>
              </a:defRPr>
            </a:lvl8pPr>
            <a:lvl9pPr indent="-3429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800"/>
              <a:buChar char="•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1" name="Google Shape;111;p18"/>
          <p:cNvSpPr txBox="1"/>
          <p:nvPr>
            <p:ph idx="12" type="sldNum"/>
          </p:nvPr>
        </p:nvSpPr>
        <p:spPr>
          <a:xfrm>
            <a:off x="11293669" y="6217622"/>
            <a:ext cx="731400" cy="524700"/>
          </a:xfrm>
          <a:prstGeom prst="rect">
            <a:avLst/>
          </a:prstGeom>
          <a:noFill/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 8">
  <p:cSld name="AUTOLAYOUT_15">
    <p:bg>
      <p:bgPr>
        <a:solidFill>
          <a:srgbClr val="FFFFFF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3367D6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9"/>
          <p:cNvSpPr/>
          <p:nvPr/>
        </p:nvSpPr>
        <p:spPr>
          <a:xfrm>
            <a:off x="4062475" y="0"/>
            <a:ext cx="8126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9"/>
          <p:cNvSpPr/>
          <p:nvPr/>
        </p:nvSpPr>
        <p:spPr>
          <a:xfrm rot="5400000">
            <a:off x="-448" y="300"/>
            <a:ext cx="953700" cy="953100"/>
          </a:xfrm>
          <a:prstGeom prst="rtTriangle">
            <a:avLst/>
          </a:prstGeom>
          <a:solidFill>
            <a:srgbClr val="FFFFFF">
              <a:alpha val="43920"/>
            </a:srgbClr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9"/>
          <p:cNvSpPr txBox="1"/>
          <p:nvPr>
            <p:ph type="title"/>
          </p:nvPr>
        </p:nvSpPr>
        <p:spPr>
          <a:xfrm>
            <a:off x="247069" y="906167"/>
            <a:ext cx="3576600" cy="138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247069" y="2397733"/>
            <a:ext cx="3576600" cy="3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00"/>
              <a:buChar char="•"/>
              <a:defRPr sz="2100">
                <a:solidFill>
                  <a:srgbClr val="FFFFFF"/>
                </a:solidFill>
              </a:defRPr>
            </a:lvl1pPr>
            <a:lvl2pPr indent="-3810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1900">
                <a:solidFill>
                  <a:srgbClr val="FFFFFF"/>
                </a:solidFill>
              </a:defRPr>
            </a:lvl2pPr>
            <a:lvl3pPr indent="-3556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1900">
                <a:solidFill>
                  <a:srgbClr val="FFFFFF"/>
                </a:solidFill>
              </a:defRPr>
            </a:lvl3pPr>
            <a:lvl4pPr indent="-3429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4pPr>
            <a:lvl5pPr indent="-3429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5pPr>
            <a:lvl6pPr indent="-3429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6pPr>
            <a:lvl7pPr indent="-3429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7pPr>
            <a:lvl8pPr indent="-3429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8pPr>
            <a:lvl9pPr indent="-3429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18" name="Google Shape;118;p19"/>
          <p:cNvSpPr txBox="1"/>
          <p:nvPr>
            <p:ph idx="12" type="sldNum"/>
          </p:nvPr>
        </p:nvSpPr>
        <p:spPr>
          <a:xfrm>
            <a:off x="11293669" y="6217622"/>
            <a:ext cx="731400" cy="524700"/>
          </a:xfrm>
          <a:prstGeom prst="rect">
            <a:avLst/>
          </a:prstGeom>
          <a:noFill/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61616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61616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61616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61616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61616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61616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61616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61616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61616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 7">
  <p:cSld name="AUTOLAYOUT_16">
    <p:bg>
      <p:bgPr>
        <a:solidFill>
          <a:srgbClr val="FFFFFF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0"/>
          <p:cNvSpPr txBox="1"/>
          <p:nvPr>
            <p:ph idx="12" type="sldNum"/>
          </p:nvPr>
        </p:nvSpPr>
        <p:spPr>
          <a:xfrm>
            <a:off x="11293669" y="6217622"/>
            <a:ext cx="731400" cy="524700"/>
          </a:xfrm>
          <a:prstGeom prst="rect">
            <a:avLst/>
          </a:prstGeom>
          <a:noFill/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e en page personnalisée 6">
  <p:cSld name="AUTOLAYOUT_17">
    <p:bg>
      <p:bgPr>
        <a:solidFill>
          <a:srgbClr val="FFFFFF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/>
          <p:nvPr/>
        </p:nvSpPr>
        <p:spPr>
          <a:xfrm>
            <a:off x="0" y="0"/>
            <a:ext cx="12188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1"/>
          <p:cNvSpPr/>
          <p:nvPr/>
        </p:nvSpPr>
        <p:spPr>
          <a:xfrm>
            <a:off x="0" y="0"/>
            <a:ext cx="46824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type="title"/>
          </p:nvPr>
        </p:nvSpPr>
        <p:spPr>
          <a:xfrm>
            <a:off x="415492" y="410433"/>
            <a:ext cx="3508200" cy="57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b="1" sz="4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b="1" sz="40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b="1" sz="40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b="1" sz="40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b="1" sz="40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b="1" sz="40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b="1" sz="40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b="1" sz="40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b="1" sz="4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5347707" y="486600"/>
            <a:ext cx="6465600" cy="56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1pPr>
            <a:lvl2pPr indent="-3810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1900">
                <a:solidFill>
                  <a:schemeClr val="dk2"/>
                </a:solidFill>
              </a:defRPr>
            </a:lvl2pPr>
            <a:lvl3pPr indent="-3556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1900"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900">
                <a:solidFill>
                  <a:schemeClr val="dk2"/>
                </a:solidFill>
              </a:defRPr>
            </a:lvl4pPr>
            <a:lvl5pPr indent="-3429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9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900">
                <a:solidFill>
                  <a:schemeClr val="dk2"/>
                </a:solidFill>
              </a:defRPr>
            </a:lvl6pPr>
            <a:lvl7pPr indent="-3429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900">
                <a:solidFill>
                  <a:schemeClr val="dk2"/>
                </a:solidFill>
              </a:defRPr>
            </a:lvl7pPr>
            <a:lvl8pPr indent="-3429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900">
                <a:solidFill>
                  <a:schemeClr val="dk2"/>
                </a:solidFill>
              </a:defRPr>
            </a:lvl8pPr>
            <a:lvl9pPr indent="-3429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800"/>
              <a:buChar char="•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7" name="Google Shape;127;p21"/>
          <p:cNvSpPr txBox="1"/>
          <p:nvPr>
            <p:ph idx="12" type="sldNum"/>
          </p:nvPr>
        </p:nvSpPr>
        <p:spPr>
          <a:xfrm>
            <a:off x="11293669" y="6217622"/>
            <a:ext cx="731400" cy="524700"/>
          </a:xfrm>
          <a:prstGeom prst="rect">
            <a:avLst/>
          </a:prstGeom>
          <a:noFill/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>
            <a:alpha val="58431"/>
          </a:srgbClr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7982" y="365125"/>
            <a:ext cx="10512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7982" y="1825625"/>
            <a:ext cx="105129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7982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7548" y="6356350"/>
            <a:ext cx="411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08358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unity3d.com/get-unity/download" TargetMode="External"/><Relationship Id="rId4" Type="http://schemas.openxmlformats.org/officeDocument/2006/relationships/hyperlink" Target="https://store.unity.com/download?ref=personal" TargetMode="External"/><Relationship Id="rId5" Type="http://schemas.openxmlformats.org/officeDocument/2006/relationships/hyperlink" Target="https://github.com/Unity-Technologies/ml-agents/blob/main/docs/Installation.md" TargetMode="External"/><Relationship Id="rId6" Type="http://schemas.openxmlformats.org/officeDocument/2006/relationships/image" Target="../media/image3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hyperlink" Target="https://github.com/Unity-Technologies/ml-agents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cs.google.com/presentation/d/1fJ3_Q1ylmsHLvrnpN-hy5Tda4pGLSIqU0CFuMIBtxgE/edit#slide=id.gf0562b43d6_0_210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hyperlink" Target="https://github.com/simoninithomas/the_mayan_adventure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hyperlink" Target="https://towardsdatascience.com/unity-ml-agents-the-mayan-adventure-2e15510d653b" TargetMode="External"/><Relationship Id="rId5" Type="http://schemas.openxmlformats.org/officeDocument/2006/relationships/hyperlink" Target="https://github.com/simoninithomas/the_mayan_adventure" TargetMode="External"/><Relationship Id="rId6" Type="http://schemas.openxmlformats.org/officeDocument/2006/relationships/hyperlink" Target="https://github.com/Unity-Technologies/ml-agents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image" Target="../media/image3.jpg"/><Relationship Id="rId4" Type="http://schemas.openxmlformats.org/officeDocument/2006/relationships/hyperlink" Target="https://intelligence.projet.autos/labo-agents/guide-temples-maya/" TargetMode="External"/><Relationship Id="rId5" Type="http://schemas.openxmlformats.org/officeDocument/2006/relationships/hyperlink" Target="https://github.com/Unity-Technologies/ml-agents/tree/release_23" TargetMode="External"/><Relationship Id="rId6" Type="http://schemas.openxmlformats.org/officeDocument/2006/relationships/hyperlink" Target="https://docs.unity3d.com/Packages/com.unity.ml-agents@4.0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kKng-vRy6bs" TargetMode="External"/><Relationship Id="rId4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2"/>
          <p:cNvPicPr preferRelativeResize="0"/>
          <p:nvPr/>
        </p:nvPicPr>
        <p:blipFill rotWithShape="1">
          <a:blip r:embed="rId3">
            <a:alphaModFix/>
          </a:blip>
          <a:srcRect b="7805" l="0" r="0" t="7814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2"/>
          <p:cNvSpPr/>
          <p:nvPr/>
        </p:nvSpPr>
        <p:spPr>
          <a:xfrm>
            <a:off x="456981" y="1765300"/>
            <a:ext cx="5079000" cy="4622700"/>
          </a:xfrm>
          <a:prstGeom prst="rect">
            <a:avLst/>
          </a:prstGeom>
          <a:solidFill>
            <a:srgbClr val="000000">
              <a:alpha val="81570"/>
            </a:srgbClr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2"/>
          <p:cNvSpPr txBox="1"/>
          <p:nvPr>
            <p:ph type="title"/>
          </p:nvPr>
        </p:nvSpPr>
        <p:spPr>
          <a:xfrm>
            <a:off x="697485" y="2031633"/>
            <a:ext cx="4635900" cy="185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Aventure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/>
              <a:t>Maya</a:t>
            </a:r>
            <a:endParaRPr sz="6800"/>
          </a:p>
        </p:txBody>
      </p:sp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697585" y="4027034"/>
            <a:ext cx="4635900" cy="20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2100"/>
              </a:spcAft>
              <a:buNone/>
            </a:pPr>
            <a:r>
              <a:rPr lang="en-US"/>
              <a:t>Un projet ML-Agent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/>
          <p:nvPr>
            <p:ph type="title"/>
          </p:nvPr>
        </p:nvSpPr>
        <p:spPr>
          <a:xfrm>
            <a:off x="389065" y="542533"/>
            <a:ext cx="4051800" cy="185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Procédure d'installation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(liens)</a:t>
            </a:r>
            <a:endParaRPr/>
          </a:p>
        </p:txBody>
      </p:sp>
      <p:sp>
        <p:nvSpPr>
          <p:cNvPr id="143" name="Google Shape;143;p23"/>
          <p:cNvSpPr txBox="1"/>
          <p:nvPr>
            <p:ph idx="1" type="body"/>
          </p:nvPr>
        </p:nvSpPr>
        <p:spPr>
          <a:xfrm>
            <a:off x="389149" y="2738290"/>
            <a:ext cx="4051800" cy="31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https://unity3d.com/get-unity/download</a:t>
            </a:r>
            <a:r>
              <a:rPr lang="en-US"/>
              <a:t>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https://store.unity.com/download?ref=personal</a:t>
            </a:r>
            <a:r>
              <a:rPr lang="en-US"/>
              <a:t>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5"/>
              </a:rPr>
              <a:t>https://github.com/Unity-Technologies/ml-agents/blob/main/docs/Installation.md</a:t>
            </a:r>
            <a:r>
              <a:rPr lang="en-US"/>
              <a:t> (guide d'origine pour installer les extensions)</a:t>
            </a:r>
            <a:endParaRPr/>
          </a:p>
        </p:txBody>
      </p:sp>
      <p:sp>
        <p:nvSpPr>
          <p:cNvPr id="144" name="Google Shape;144;p23"/>
          <p:cNvSpPr/>
          <p:nvPr/>
        </p:nvSpPr>
        <p:spPr>
          <a:xfrm>
            <a:off x="5642197" y="0"/>
            <a:ext cx="6546600" cy="6858000"/>
          </a:xfrm>
          <a:prstGeom prst="parallelogram">
            <a:avLst>
              <a:gd fmla="val 25000" name="adj"/>
            </a:avLst>
          </a:prstGeom>
          <a:solidFill>
            <a:srgbClr val="FFFFFF"/>
          </a:solidFill>
          <a:ln>
            <a:noFill/>
          </a:ln>
          <a:effectLst>
            <a:outerShdw blurRad="50800" rotWithShape="0" algn="tl" dist="38100">
              <a:srgbClr val="000000">
                <a:alpha val="29800"/>
              </a:srgbClr>
            </a:outerShdw>
          </a:effectLst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3"/>
          <p:cNvSpPr/>
          <p:nvPr/>
        </p:nvSpPr>
        <p:spPr>
          <a:xfrm>
            <a:off x="4440910" y="0"/>
            <a:ext cx="7509600" cy="6858000"/>
          </a:xfrm>
          <a:prstGeom prst="parallelogram">
            <a:avLst>
              <a:gd fmla="val 24220" name="adj"/>
            </a:avLst>
          </a:prstGeom>
          <a:solidFill>
            <a:srgbClr val="EEEEEE">
              <a:alpha val="67450"/>
            </a:srgbClr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3"/>
          <p:cNvPicPr preferRelativeResize="0"/>
          <p:nvPr/>
        </p:nvPicPr>
        <p:blipFill rotWithShape="1">
          <a:blip r:embed="rId6">
            <a:alphaModFix/>
          </a:blip>
          <a:srcRect b="0" l="13825" r="13832" t="0"/>
          <a:stretch/>
        </p:blipFill>
        <p:spPr>
          <a:xfrm>
            <a:off x="4748563" y="0"/>
            <a:ext cx="7440600" cy="6858000"/>
          </a:xfrm>
          <a:prstGeom prst="parallelogram">
            <a:avLst>
              <a:gd fmla="val 23683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4"/>
          <p:cNvPicPr preferRelativeResize="0"/>
          <p:nvPr/>
        </p:nvPicPr>
        <p:blipFill rotWithShape="1">
          <a:blip r:embed="rId3">
            <a:alphaModFix amt="60000"/>
          </a:blip>
          <a:srcRect b="0" l="27270" r="27265" t="0"/>
          <a:stretch/>
        </p:blipFill>
        <p:spPr>
          <a:xfrm>
            <a:off x="0" y="0"/>
            <a:ext cx="4682247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4"/>
          <p:cNvSpPr txBox="1"/>
          <p:nvPr>
            <p:ph type="title"/>
          </p:nvPr>
        </p:nvSpPr>
        <p:spPr>
          <a:xfrm>
            <a:off x="415492" y="410433"/>
            <a:ext cx="3508200" cy="57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Librairies</a:t>
            </a:r>
            <a:endParaRPr/>
          </a:p>
        </p:txBody>
      </p:sp>
      <p:sp>
        <p:nvSpPr>
          <p:cNvPr id="154" name="Google Shape;154;p24"/>
          <p:cNvSpPr txBox="1"/>
          <p:nvPr>
            <p:ph idx="1" type="body"/>
          </p:nvPr>
        </p:nvSpPr>
        <p:spPr>
          <a:xfrm>
            <a:off x="5347707" y="486600"/>
            <a:ext cx="6465600" cy="567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highlight>
                  <a:srgbClr val="212121"/>
                </a:highlight>
              </a:rPr>
              <a:t>Pour installer les extensions Unity</a:t>
            </a:r>
            <a:endParaRPr b="1">
              <a:solidFill>
                <a:srgbClr val="FFFFFF"/>
              </a:solidFill>
              <a:highlight>
                <a:srgbClr val="212121"/>
              </a:highlight>
            </a:endParaRPr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lang="en-US"/>
              <a:t>Téléchargez le repo :</a:t>
            </a:r>
            <a:br>
              <a:rPr lang="en-US"/>
            </a:br>
            <a:r>
              <a:rPr lang="en-US" u="sng">
                <a:solidFill>
                  <a:schemeClr val="hlink"/>
                </a:solidFill>
                <a:hlinkClick r:id="rId4"/>
              </a:rPr>
              <a:t>https://github.com/Unity-Technologies/ml-agents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lang="en-US"/>
              <a:t>Utiliser les menus de Unity pour charger les extensions (voir diapo suivante)</a:t>
            </a:r>
            <a:endParaRPr/>
          </a:p>
          <a:p>
            <a:pPr indent="-381000" lvl="0" marL="457200" rtl="0" algn="l">
              <a:spcBef>
                <a:spcPts val="21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com.unity.ml-agents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com.unity.ml-agents.extensions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highlight>
                  <a:srgbClr val="212121"/>
                </a:highlight>
              </a:rPr>
              <a:t>Pour installer les extensions Python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lang="en-US"/>
              <a:t>En ligne de commande : </a:t>
            </a:r>
            <a:endParaRPr/>
          </a:p>
          <a:p>
            <a:pPr indent="-381000" lvl="0" marL="457200" rtl="0" algn="l">
              <a:spcBef>
                <a:spcPts val="2100"/>
              </a:spcBef>
              <a:spcAft>
                <a:spcPts val="2100"/>
              </a:spcAft>
              <a:buSzPts val="2400"/>
              <a:buChar char="•"/>
            </a:pPr>
            <a:r>
              <a:rPr lang="en-US"/>
              <a:t>python -m pip install mlagents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5"/>
          <p:cNvPicPr preferRelativeResize="0"/>
          <p:nvPr/>
        </p:nvPicPr>
        <p:blipFill rotWithShape="1">
          <a:blip r:embed="rId3">
            <a:alphaModFix/>
          </a:blip>
          <a:srcRect b="37733" l="1070" r="-1070" t="0"/>
          <a:stretch/>
        </p:blipFill>
        <p:spPr>
          <a:xfrm>
            <a:off x="409476" y="423667"/>
            <a:ext cx="5625298" cy="316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/>
          <p:cNvPicPr preferRelativeResize="0"/>
          <p:nvPr/>
        </p:nvPicPr>
        <p:blipFill rotWithShape="1">
          <a:blip r:embed="rId4">
            <a:alphaModFix/>
          </a:blip>
          <a:srcRect b="0" l="2607" r="2597" t="0"/>
          <a:stretch/>
        </p:blipFill>
        <p:spPr>
          <a:xfrm>
            <a:off x="6145065" y="423667"/>
            <a:ext cx="5625299" cy="3166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5"/>
          <p:cNvPicPr preferRelativeResize="0"/>
          <p:nvPr/>
        </p:nvPicPr>
        <p:blipFill rotWithShape="1">
          <a:blip r:embed="rId5">
            <a:alphaModFix/>
          </a:blip>
          <a:srcRect b="32038" l="0" r="0" t="32034"/>
          <a:stretch/>
        </p:blipFill>
        <p:spPr>
          <a:xfrm>
            <a:off x="409460" y="3723300"/>
            <a:ext cx="11360914" cy="2721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00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/>
          <p:nvPr/>
        </p:nvSpPr>
        <p:spPr>
          <a:xfrm>
            <a:off x="951650" y="664650"/>
            <a:ext cx="1069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6"/>
          <p:cNvSpPr txBox="1"/>
          <p:nvPr/>
        </p:nvSpPr>
        <p:spPr>
          <a:xfrm>
            <a:off x="649550" y="649550"/>
            <a:ext cx="10997100" cy="282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STOP</a:t>
            </a:r>
            <a:endParaRPr b="1" sz="9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6"/>
          <p:cNvSpPr txBox="1"/>
          <p:nvPr/>
        </p:nvSpPr>
        <p:spPr>
          <a:xfrm>
            <a:off x="891250" y="4214500"/>
            <a:ext cx="10755300" cy="969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latin typeface="Calibri"/>
                <a:ea typeface="Calibri"/>
                <a:cs typeface="Calibri"/>
                <a:sym typeface="Calibri"/>
              </a:rPr>
              <a:t>Réaliser l'exercice de ML-Agent avant de continuer : </a:t>
            </a:r>
            <a:br>
              <a:rPr b="1" lang="en-US" sz="1700"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1700" u="sng">
                <a:solidFill>
                  <a:schemeClr val="hlink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3"/>
              </a:rPr>
              <a:t>https://docs.google.com/presentation/d/1fJ3_Q1ylmsHLvrnpN-hy5Tda4pGLSIqU0CFuMIBtxgE/edit#slide=id.gf0562b43d6_0_210</a:t>
            </a:r>
            <a:r>
              <a:rPr b="1" lang="en-US" sz="17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17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7"/>
          <p:cNvPicPr preferRelativeResize="0"/>
          <p:nvPr/>
        </p:nvPicPr>
        <p:blipFill rotWithShape="1">
          <a:blip r:embed="rId3">
            <a:alphaModFix/>
          </a:blip>
          <a:srcRect b="21675" l="0" r="0" t="21675"/>
          <a:stretch/>
        </p:blipFill>
        <p:spPr>
          <a:xfrm>
            <a:off x="4062475" y="0"/>
            <a:ext cx="8126348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7"/>
          <p:cNvSpPr txBox="1"/>
          <p:nvPr>
            <p:ph type="title"/>
          </p:nvPr>
        </p:nvSpPr>
        <p:spPr>
          <a:xfrm>
            <a:off x="247069" y="906167"/>
            <a:ext cx="3576600" cy="138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Vous êtes prêts</a:t>
            </a:r>
            <a:endParaRPr/>
          </a:p>
        </p:txBody>
      </p:sp>
      <p:sp>
        <p:nvSpPr>
          <p:cNvPr id="178" name="Google Shape;178;p27"/>
          <p:cNvSpPr txBox="1"/>
          <p:nvPr>
            <p:ph idx="1" type="body"/>
          </p:nvPr>
        </p:nvSpPr>
        <p:spPr>
          <a:xfrm>
            <a:off x="247069" y="2397733"/>
            <a:ext cx="3576600" cy="33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Télécharger : </a:t>
            </a:r>
            <a:r>
              <a:rPr lang="en-US" u="sng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https://github.com/simoninithomas/the_mayan_adventure</a:t>
            </a:r>
            <a:r>
              <a:rPr lang="en-US">
                <a:solidFill>
                  <a:srgbClr val="000000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rPr lang="en-US"/>
              <a:t>Ouvrir dans Unity</a:t>
            </a:r>
            <a:br>
              <a:rPr lang="en-US"/>
            </a:br>
            <a:r>
              <a:rPr lang="en-US"/>
              <a:t>   - sélectionner le moteur 2019.4.30</a:t>
            </a:r>
            <a:br>
              <a:rPr lang="en-US"/>
            </a:br>
            <a:r>
              <a:rPr lang="en-US"/>
              <a:t>   - accepter la conversion du projet (et attendre)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8"/>
          <p:cNvPicPr preferRelativeResize="0"/>
          <p:nvPr/>
        </p:nvPicPr>
        <p:blipFill rotWithShape="1">
          <a:blip r:embed="rId3">
            <a:alphaModFix/>
          </a:blip>
          <a:srcRect b="7805" l="0" r="0" t="7814"/>
          <a:stretch/>
        </p:blipFill>
        <p:spPr>
          <a:xfrm>
            <a:off x="0" y="0"/>
            <a:ext cx="12188831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8"/>
          <p:cNvSpPr/>
          <p:nvPr/>
        </p:nvSpPr>
        <p:spPr>
          <a:xfrm>
            <a:off x="0" y="0"/>
            <a:ext cx="3747300" cy="6858000"/>
          </a:xfrm>
          <a:prstGeom prst="rect">
            <a:avLst/>
          </a:prstGeom>
          <a:solidFill>
            <a:srgbClr val="FFFFFF">
              <a:alpha val="86920"/>
            </a:srgbClr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8"/>
          <p:cNvSpPr txBox="1"/>
          <p:nvPr>
            <p:ph type="title"/>
          </p:nvPr>
        </p:nvSpPr>
        <p:spPr>
          <a:xfrm>
            <a:off x="310423" y="293300"/>
            <a:ext cx="3114300" cy="122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/>
              <a:t>PROJET</a:t>
            </a:r>
            <a:endParaRPr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/>
              <a:t>(liens)</a:t>
            </a:r>
            <a:endParaRPr sz="3500"/>
          </a:p>
        </p:txBody>
      </p:sp>
      <p:sp>
        <p:nvSpPr>
          <p:cNvPr id="187" name="Google Shape;187;p28"/>
          <p:cNvSpPr txBox="1"/>
          <p:nvPr>
            <p:ph idx="1" type="body"/>
          </p:nvPr>
        </p:nvSpPr>
        <p:spPr>
          <a:xfrm>
            <a:off x="151050" y="1720325"/>
            <a:ext cx="3596100" cy="46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 u="sng">
                <a:solidFill>
                  <a:schemeClr val="hlink"/>
                </a:solidFill>
                <a:hlinkClick r:id="rId4"/>
              </a:rPr>
              <a:t>https://towardsdatascience.com/unity-ml-agents-the-mayan-adventure-2e15510d653b</a:t>
            </a:r>
            <a:r>
              <a:rPr lang="en-US" sz="2600"/>
              <a:t> </a:t>
            </a:r>
            <a:endParaRPr sz="2600"/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lang="en-US" sz="2600" u="sng">
                <a:solidFill>
                  <a:schemeClr val="hlink"/>
                </a:solidFill>
                <a:hlinkClick r:id="rId5"/>
              </a:rPr>
              <a:t>https://github.com/simoninithomas/the_mayan_adventure</a:t>
            </a:r>
            <a:endParaRPr sz="2600"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rPr lang="en-US" sz="2600" u="sng">
                <a:solidFill>
                  <a:schemeClr val="hlink"/>
                </a:solidFill>
                <a:hlinkClick r:id="rId6"/>
              </a:rPr>
              <a:t>https://github.com/Unity-Technologies/ml-agents</a:t>
            </a:r>
            <a:r>
              <a:rPr lang="en-US" sz="2600"/>
              <a:t> </a:t>
            </a:r>
            <a:endParaRPr sz="2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8"/>
          <p:cNvPicPr preferRelativeResize="0"/>
          <p:nvPr/>
        </p:nvPicPr>
        <p:blipFill rotWithShape="1">
          <a:blip r:embed="rId3">
            <a:alphaModFix/>
          </a:blip>
          <a:srcRect b="7805" l="0" r="0" t="7814"/>
          <a:stretch/>
        </p:blipFill>
        <p:spPr>
          <a:xfrm>
            <a:off x="0" y="0"/>
            <a:ext cx="12188831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8"/>
          <p:cNvSpPr/>
          <p:nvPr/>
        </p:nvSpPr>
        <p:spPr>
          <a:xfrm>
            <a:off x="0" y="0"/>
            <a:ext cx="3747300" cy="6858000"/>
          </a:xfrm>
          <a:prstGeom prst="rect">
            <a:avLst/>
          </a:prstGeom>
          <a:solidFill>
            <a:srgbClr val="FFFFFF">
              <a:alpha val="86920"/>
            </a:srgbClr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8"/>
          <p:cNvSpPr txBox="1"/>
          <p:nvPr>
            <p:ph type="title"/>
          </p:nvPr>
        </p:nvSpPr>
        <p:spPr>
          <a:xfrm>
            <a:off x="310423" y="293300"/>
            <a:ext cx="3114300" cy="122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/>
              <a:t>AUJOURD'HUI</a:t>
            </a:r>
            <a:endParaRPr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/>
              <a:t>(liens)</a:t>
            </a:r>
            <a:endParaRPr sz="3500"/>
          </a:p>
        </p:txBody>
      </p:sp>
      <p:sp>
        <p:nvSpPr>
          <p:cNvPr id="187" name="Google Shape;187;p28"/>
          <p:cNvSpPr txBox="1"/>
          <p:nvPr>
            <p:ph idx="1" type="body"/>
          </p:nvPr>
        </p:nvSpPr>
        <p:spPr>
          <a:xfrm>
            <a:off x="151050" y="1720325"/>
            <a:ext cx="3596100" cy="46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 u="sng">
                <a:solidFill>
                  <a:schemeClr val="hlink"/>
                </a:solidFill>
                <a:hlinkClick r:id="rId4"/>
              </a:rPr>
              <a:t>https://intelligence.projet.autos/labo-agents/guide-temples-maya/</a:t>
            </a:r>
            <a:r>
              <a:rPr lang="en-US" sz="2600"/>
              <a:t> </a:t>
            </a:r>
            <a:endParaRPr sz="2600"/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rPr lang="en-US" sz="2600" u="sng">
                <a:solidFill>
                  <a:schemeClr val="hlink"/>
                </a:solidFill>
                <a:hlinkClick r:id="rId5"/>
              </a:rPr>
              <a:t>https://github.com/Unity-Technologies/ml-agents/tree/release_23</a:t>
            </a:r>
            <a:endParaRPr sz="2600"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rPr lang="en-US" sz="2600" u="sng">
                <a:solidFill>
                  <a:schemeClr val="hlink"/>
                </a:solidFill>
                <a:hlinkClick r:id="rId6"/>
              </a:rPr>
              <a:t>https://docs.unity3d.com/Packages/com.unity.ml-agents@4.0/</a:t>
            </a:r>
            <a:r>
              <a:rPr lang="en-US" sz="2600"/>
              <a:t> </a:t>
            </a:r>
            <a:endParaRPr sz="2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9"/>
          <p:cNvPicPr preferRelativeResize="0"/>
          <p:nvPr/>
        </p:nvPicPr>
        <p:blipFill rotWithShape="1">
          <a:blip r:embed="rId3">
            <a:alphaModFix/>
          </a:blip>
          <a:srcRect b="0" l="12903" r="12896" t="0"/>
          <a:stretch/>
        </p:blipFill>
        <p:spPr>
          <a:xfrm>
            <a:off x="0" y="0"/>
            <a:ext cx="1218882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 this video, we recorded our trained agent that learned to cross this dangerous environment in order to get the golden statue.&#10;&#10;The Mayan Adventure is an open-source reinforcement learning environment for Unity ML-Agents.&#10;&#10;In this environment, you train your agent (Indie) to find the golden statue in this dangerous environment full of traps.&#10;&#10;During the learning process, our agent starts with a simple environment where it just needs to avoid falling off the ground and get the golden statue. As he’s becoming better we add some difficulty, thanks to the 2 buttons, your agent can transform itself into rock or wood. He will need to transform itself into wood in order to cross the wooden bridge otherwise the bridge will collapse. &#10;&#10;I designed the project to be as modular as possible, it means that you will be able to create new levels and new obstacles. I’m currently working on two new levels: a rotating bridge and a rolling boulder level. &#10;&#10;The environment project is here: https://github.com/simoninithomas/the_mayan_adventure&#10;&#10;This video is the third chapter of Unity ML-Agents Course, a free series of articles where you learn to train RL agents on Unity environments.&#10;&#10;You can check the course here: http://www.simoninithomas.com/unitymlagentscourse/&#10;&#10;You can read the article here: [NOT PUBLISHED YET]&#10;&#10;The saved models are here: https://github.com/simoninithomas/the_mayan_adventure&#10;&#10;Don’t forget 👍 like the video, to subscribe and ring the bell 🔔 so that you don’t miss the next video.&#10;&#10;Thomas’ Twitter: https://twitter.com/thomassimonini&#10;Thomas' LinkedIn: https://www.linkedin.com/in/simoninithomas/&#10;&#10;&#10;&#10;#unity #unity-ml #deep-learning #ai #deep-reinforcement-learning #the-mayan-adventure" id="199" name="Google Shape;199;p30" title="The Mayan Adventure Replay Record - Unity ML-Agents Cours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6402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1"/>
          <p:cNvPicPr preferRelativeResize="0"/>
          <p:nvPr/>
        </p:nvPicPr>
        <p:blipFill rotWithShape="1">
          <a:blip r:embed="rId3">
            <a:alphaModFix/>
          </a:blip>
          <a:srcRect b="7805" l="0" r="0" t="7814"/>
          <a:stretch/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1"/>
          <p:cNvSpPr/>
          <p:nvPr/>
        </p:nvSpPr>
        <p:spPr>
          <a:xfrm>
            <a:off x="3440604" y="774533"/>
            <a:ext cx="5307300" cy="5309100"/>
          </a:xfrm>
          <a:prstGeom prst="ellipse">
            <a:avLst/>
          </a:prstGeom>
          <a:solidFill>
            <a:srgbClr val="000000">
              <a:alpha val="81960"/>
            </a:srgbClr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1"/>
          <p:cNvSpPr txBox="1"/>
          <p:nvPr>
            <p:ph type="title"/>
          </p:nvPr>
        </p:nvSpPr>
        <p:spPr>
          <a:xfrm>
            <a:off x="4068390" y="1375867"/>
            <a:ext cx="4051800" cy="185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BRAVO</a:t>
            </a:r>
            <a:endParaRPr/>
          </a:p>
        </p:txBody>
      </p:sp>
      <p:sp>
        <p:nvSpPr>
          <p:cNvPr id="208" name="Google Shape;208;p31"/>
          <p:cNvSpPr txBox="1"/>
          <p:nvPr>
            <p:ph idx="1" type="body"/>
          </p:nvPr>
        </p:nvSpPr>
        <p:spPr>
          <a:xfrm>
            <a:off x="4068474" y="3368429"/>
            <a:ext cx="4051800" cy="17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2100"/>
              </a:spcAft>
              <a:buNone/>
            </a:pPr>
            <a:r>
              <a:rPr lang="en-US"/>
              <a:t>...</a:t>
            </a:r>
            <a:r>
              <a:rPr lang="en-US"/>
              <a:t>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2"/>
          <p:cNvPicPr preferRelativeResize="0"/>
          <p:nvPr/>
        </p:nvPicPr>
        <p:blipFill rotWithShape="1">
          <a:blip r:embed="rId3">
            <a:alphaModFix amt="64000"/>
          </a:blip>
          <a:srcRect b="7820" l="0" r="0" t="7820"/>
          <a:stretch/>
        </p:blipFill>
        <p:spPr>
          <a:xfrm>
            <a:off x="-1" y="-3"/>
            <a:ext cx="1218883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2"/>
          <p:cNvSpPr txBox="1"/>
          <p:nvPr>
            <p:ph type="title"/>
          </p:nvPr>
        </p:nvSpPr>
        <p:spPr>
          <a:xfrm>
            <a:off x="837982" y="365125"/>
            <a:ext cx="10512900" cy="13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...</a:t>
            </a:r>
            <a:endParaRPr/>
          </a:p>
        </p:txBody>
      </p:sp>
      <p:sp>
        <p:nvSpPr>
          <p:cNvPr id="216" name="Google Shape;216;p32"/>
          <p:cNvSpPr txBox="1"/>
          <p:nvPr>
            <p:ph idx="1" type="body"/>
          </p:nvPr>
        </p:nvSpPr>
        <p:spPr>
          <a:xfrm>
            <a:off x="837982" y="1825625"/>
            <a:ext cx="10512900" cy="435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...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wondarland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A3D15"/>
      </a:accent1>
      <a:accent2>
        <a:srgbClr val="F99325"/>
      </a:accent2>
      <a:accent3>
        <a:srgbClr val="6DAF27"/>
      </a:accent3>
      <a:accent4>
        <a:srgbClr val="188ED6"/>
      </a:accent4>
      <a:accent5>
        <a:srgbClr val="4EB9C1"/>
      </a:accent5>
      <a:accent6>
        <a:srgbClr val="73166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