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6"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0" Type="http://schemas.openxmlformats.org/officeDocument/2006/relationships/slide" Target="slides/slide26.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photos/paris-the-river-seine-eiffel-tower-4627143/" TargetMode="External"/><Relationship Id="rId3" Type="http://schemas.openxmlformats.org/officeDocument/2006/relationships/hyperlink" Target="https://pixabay.com/photos/hot-air-balloons-dawn-sunrise-4561267/" TargetMode="External"/><Relationship Id="rId4" Type="http://schemas.openxmlformats.org/officeDocument/2006/relationships/hyperlink" Target="https://pixabay.com/photos/beach-paradise-island-palm-trees-1761410/" TargetMode="External"/><Relationship Id="rId5" Type="http://schemas.openxmlformats.org/officeDocument/2006/relationships/hyperlink" Target="https://pixabay.com/photos/sunset-in-the-evening-nature-4650291/"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Flocking_(behavior)"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Flocking_(behavior)"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Flocking_(behavior)#cite_note-17" TargetMode="External"/><Relationship Id="rId3" Type="http://schemas.openxmlformats.org/officeDocument/2006/relationships/hyperlink" Target="https://en.wikipedia.org/wiki/Flocking_(behavior)#cite_note-18" TargetMode="External"/><Relationship Id="rId4" Type="http://schemas.openxmlformats.org/officeDocument/2006/relationships/hyperlink" Target="https://en.wikipedia.org/wiki/Flocking_(behavior)#cite_note-19"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lickr.com/photos/wbayercom/37554889170" TargetMode="External"/><Relationship Id="rId3" Type="http://schemas.openxmlformats.org/officeDocument/2006/relationships/hyperlink" Target="https://en.wikipedia.org/wiki/Flocking_(behavior)" TargetMode="External"/><Relationship Id="rId4" Type="http://schemas.openxmlformats.org/officeDocument/2006/relationships/hyperlink" Target="https://www.wallpaperflare.com/herd-of-sheep-on-green-grass-field-flock-wool-hats-pasture-wallpaper-wgtaz" TargetMode="External"/><Relationship Id="rId5" Type="http://schemas.openxmlformats.org/officeDocument/2006/relationships/hyperlink" Target="https://pixnio.com/fauna-animals/cows-and-calves/cows-farmland-field-grassland-green-grass-herd-livestock-mammal" TargetMode="External"/><Relationship Id="rId6" Type="http://schemas.openxmlformats.org/officeDocument/2006/relationships/hyperlink" Target="https://pixabay.com/photos/beach-beach-huts-colorful-colourful-1867137/"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photos/plane-trip-journey-explore-841441/" TargetMode="External"/><Relationship Id="rId3" Type="http://schemas.openxmlformats.org/officeDocument/2006/relationships/hyperlink" Target="https://pixabay.com/photos/pool-palm-trees-hotel-tables-2128578/" TargetMode="External"/><Relationship Id="rId4" Type="http://schemas.openxmlformats.org/officeDocument/2006/relationships/hyperlink" Target="https://pixabay.com/photos/passport-flag-travel-visa-2642170/" TargetMode="External"/><Relationship Id="rId5" Type="http://schemas.openxmlformats.org/officeDocument/2006/relationships/hyperlink" Target="https://pixabay.com/photos/beach-beach-huts-colorful-colourful-1867137/"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Flocking_(behavior)"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Flocking_(behavior)"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Flocking_(behavior)"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Flocking_(behavior)"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nio.com/fr/faune-animaux/des-oiseaux-fr/mouette-oiseaux-photos/mouette-vol-migration-ciel-bleu-faune-oiseau-troupeau-nature-oiseaux-marins"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Flocking_(behavior)"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ijarse.com/images/fullpdf/1440663786_361P.pdf"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researchgate.net/figure/Flocking-algorithm-and-rules-Agents-boids-are-shown-as-triangles-interactions-as_fig6_309438597"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Flocking_(behavior)"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Flocking_(behavior)"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Flocking_(behavior)"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Flocking_(behavior)"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Flocking_(behavior)"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Flocking_(behavior)"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fr/photos/oie-blanche-oie-des-neiges-mouches-4190673/" TargetMode="External"/><Relationship Id="rId3" Type="http://schemas.openxmlformats.org/officeDocument/2006/relationships/hyperlink" Target="http://resumbrae.com/ub/dms424/02/" TargetMode="External"/><Relationship Id="rId4" Type="http://schemas.openxmlformats.org/officeDocument/2006/relationships/hyperlink" Target="https://pixabay.com/fr/photos/mouettes-rieuses-essaim-1731511/" TargetMode="External"/><Relationship Id="rId5" Type="http://schemas.openxmlformats.org/officeDocument/2006/relationships/hyperlink" Target="https://pxhere.com/fr/photo/1154896"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photos/antelope-canyon-sandstone-canyon-1128815/" TargetMode="External"/><Relationship Id="rId3" Type="http://schemas.openxmlformats.org/officeDocument/2006/relationships/hyperlink" Target="https://pixabay.com/photos/palm-trees-beach-north-sea-denmark-3828079/" TargetMode="External"/><Relationship Id="rId4" Type="http://schemas.openxmlformats.org/officeDocument/2006/relationships/hyperlink" Target="https://pixabay.com/photos/beach-hut-beach-vacation-holidays-237489/" TargetMode="External"/><Relationship Id="rId5" Type="http://schemas.openxmlformats.org/officeDocument/2006/relationships/hyperlink" Target="https://pixabay.com/photos/tobago-bay-landscape-beach-4612257/"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Flocking_(behavior)"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Flocking_(behavior)"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https://pixabay.com/photos/paris-the-river-seine-eiffel-tower-4627143/</a:t>
            </a:r>
            <a:endParaRPr/>
          </a:p>
          <a:p>
            <a:pPr indent="0" lvl="0" marL="0" rtl="0" algn="l">
              <a:spcBef>
                <a:spcPts val="0"/>
              </a:spcBef>
              <a:spcAft>
                <a:spcPts val="0"/>
              </a:spcAft>
              <a:buNone/>
            </a:pPr>
            <a:r>
              <a:rPr lang="en-US" u="sng">
                <a:solidFill>
                  <a:schemeClr val="hlink"/>
                </a:solidFill>
                <a:hlinkClick r:id="rId3"/>
              </a:rPr>
              <a:t>https://pixabay.com/photos/hot-air-balloons-dawn-sunrise-4561267/</a:t>
            </a:r>
            <a:endParaRPr/>
          </a:p>
          <a:p>
            <a:pPr indent="0" lvl="0" marL="0" rtl="0" algn="l">
              <a:spcBef>
                <a:spcPts val="0"/>
              </a:spcBef>
              <a:spcAft>
                <a:spcPts val="0"/>
              </a:spcAft>
              <a:buNone/>
            </a:pPr>
            <a:r>
              <a:rPr lang="en-US" u="sng">
                <a:solidFill>
                  <a:schemeClr val="hlink"/>
                </a:solidFill>
                <a:hlinkClick r:id="rId4"/>
              </a:rPr>
              <a:t>https://pixabay.com/photos/beach-paradise-island-palm-trees-1761410/</a:t>
            </a:r>
            <a:endParaRPr/>
          </a:p>
          <a:p>
            <a:pPr indent="0" lvl="0" marL="0" rtl="0" algn="l">
              <a:spcBef>
                <a:spcPts val="0"/>
              </a:spcBef>
              <a:spcAft>
                <a:spcPts val="0"/>
              </a:spcAft>
              <a:buNone/>
            </a:pPr>
            <a:r>
              <a:rPr lang="en-US" u="sng">
                <a:solidFill>
                  <a:schemeClr val="hlink"/>
                </a:solidFill>
                <a:hlinkClick r:id="rId5"/>
              </a:rPr>
              <a:t>https://pixabay.com/photos/sunset-in-the-evening-nature-4650291/</a:t>
            </a:r>
            <a:endParaRPr/>
          </a:p>
        </p:txBody>
      </p:sp>
      <p:sp>
        <p:nvSpPr>
          <p:cNvPr id="186" name="Google Shape;186;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f24b339bae_0_2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f24b339bae_0_22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https://en.wikipedia.org/wiki/Flocking_(behavior)</a:t>
            </a:r>
            <a:r>
              <a:rPr lang="en-US"/>
              <a:t> </a:t>
            </a:r>
            <a:endParaRPr/>
          </a:p>
        </p:txBody>
      </p:sp>
      <p:sp>
        <p:nvSpPr>
          <p:cNvPr id="213" name="Google Shape;213;gf24b339bae_0_22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f24b339bae_0_2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f24b339bae_0_24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https://en.wikipedia.org/wiki/Flocking_(behavior)</a:t>
            </a:r>
            <a:r>
              <a:rPr lang="en-US"/>
              <a:t> </a:t>
            </a:r>
            <a:endParaRPr/>
          </a:p>
        </p:txBody>
      </p:sp>
      <p:sp>
        <p:nvSpPr>
          <p:cNvPr id="224" name="Google Shape;224;gf24b339bae_0_24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f24b339bae_0_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f24b339bae_0_3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1050">
                <a:solidFill>
                  <a:srgbClr val="202122"/>
                </a:solidFill>
                <a:highlight>
                  <a:srgbClr val="FFFFFF"/>
                </a:highlight>
                <a:latin typeface="Arial"/>
                <a:ea typeface="Arial"/>
                <a:cs typeface="Arial"/>
                <a:sym typeface="Arial"/>
              </a:rPr>
              <a:t>Flocking behaviour has been used for other interesting applications. It has been applied to automatically program Internet multi-channel radio stations.</a:t>
            </a:r>
            <a:r>
              <a:rPr baseline="30000" lang="en-US" sz="1400">
                <a:solidFill>
                  <a:srgbClr val="0645AD"/>
                </a:solidFill>
                <a:highlight>
                  <a:srgbClr val="FFFFFF"/>
                </a:highlight>
                <a:uFill>
                  <a:noFill/>
                </a:uFill>
                <a:latin typeface="Arial"/>
                <a:ea typeface="Arial"/>
                <a:cs typeface="Arial"/>
                <a:sym typeface="Arial"/>
                <a:hlinkClick r:id="rId2">
                  <a:extLst>
                    <a:ext uri="{A12FA001-AC4F-418D-AE19-62706E023703}">
                      <ahyp:hlinkClr val="tx"/>
                    </a:ext>
                  </a:extLst>
                </a:hlinkClick>
              </a:rPr>
              <a:t>[17]</a:t>
            </a:r>
            <a:r>
              <a:rPr lang="en-US" sz="1050">
                <a:solidFill>
                  <a:srgbClr val="202122"/>
                </a:solidFill>
                <a:highlight>
                  <a:srgbClr val="FFFFFF"/>
                </a:highlight>
                <a:latin typeface="Arial"/>
                <a:ea typeface="Arial"/>
                <a:cs typeface="Arial"/>
                <a:sym typeface="Arial"/>
              </a:rPr>
              <a:t> It has also been used for visualizing information</a:t>
            </a:r>
            <a:r>
              <a:rPr baseline="30000" lang="en-US" sz="1400">
                <a:solidFill>
                  <a:srgbClr val="0645AD"/>
                </a:solidFill>
                <a:highlight>
                  <a:srgbClr val="FFFFFF"/>
                </a:highlight>
                <a:uFill>
                  <a:noFill/>
                </a:uFill>
                <a:latin typeface="Arial"/>
                <a:ea typeface="Arial"/>
                <a:cs typeface="Arial"/>
                <a:sym typeface="Arial"/>
                <a:hlinkClick r:id="rId3">
                  <a:extLst>
                    <a:ext uri="{A12FA001-AC4F-418D-AE19-62706E023703}">
                      <ahyp:hlinkClr val="tx"/>
                    </a:ext>
                  </a:extLst>
                </a:hlinkClick>
              </a:rPr>
              <a:t>[18]</a:t>
            </a:r>
            <a:r>
              <a:rPr lang="en-US" sz="1050">
                <a:solidFill>
                  <a:srgbClr val="202122"/>
                </a:solidFill>
                <a:highlight>
                  <a:srgbClr val="FFFFFF"/>
                </a:highlight>
                <a:latin typeface="Arial"/>
                <a:ea typeface="Arial"/>
                <a:cs typeface="Arial"/>
                <a:sym typeface="Arial"/>
              </a:rPr>
              <a:t> and for optimization tasks.</a:t>
            </a:r>
            <a:r>
              <a:rPr baseline="30000" lang="en-US" sz="1400">
                <a:solidFill>
                  <a:srgbClr val="0645AD"/>
                </a:solidFill>
                <a:highlight>
                  <a:srgbClr val="FFFFFF"/>
                </a:highlight>
                <a:uFill>
                  <a:noFill/>
                </a:uFill>
                <a:latin typeface="Arial"/>
                <a:ea typeface="Arial"/>
                <a:cs typeface="Arial"/>
                <a:sym typeface="Arial"/>
                <a:hlinkClick r:id="rId4">
                  <a:extLst>
                    <a:ext uri="{A12FA001-AC4F-418D-AE19-62706E023703}">
                      <ahyp:hlinkClr val="tx"/>
                    </a:ext>
                  </a:extLst>
                </a:hlinkClick>
              </a:rPr>
              <a:t>[19]</a:t>
            </a:r>
            <a:endParaRPr/>
          </a:p>
        </p:txBody>
      </p:sp>
      <p:sp>
        <p:nvSpPr>
          <p:cNvPr id="235" name="Google Shape;235;gf24b339bae_0_3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https://www.flickr.com/photos/wbayercom/37554889170</a:t>
            </a:r>
            <a:r>
              <a:rPr lang="en-US"/>
              <a:t> </a:t>
            </a:r>
            <a:endParaRPr/>
          </a:p>
          <a:p>
            <a:pPr indent="0" lvl="0" marL="0" rtl="0" algn="l">
              <a:spcBef>
                <a:spcPts val="0"/>
              </a:spcBef>
              <a:spcAft>
                <a:spcPts val="0"/>
              </a:spcAft>
              <a:buNone/>
            </a:pPr>
            <a:r>
              <a:rPr lang="en-US" u="sng">
                <a:solidFill>
                  <a:schemeClr val="hlink"/>
                </a:solidFill>
                <a:hlinkClick r:id="rId3"/>
              </a:rPr>
              <a:t>https://en.wikipedia.org/wiki/Flocking_(behavior)</a:t>
            </a:r>
            <a:r>
              <a:rPr lang="en-US"/>
              <a:t> </a:t>
            </a:r>
            <a:endParaRPr/>
          </a:p>
          <a:p>
            <a:pPr indent="0" lvl="0" marL="0" rtl="0" algn="l">
              <a:spcBef>
                <a:spcPts val="0"/>
              </a:spcBef>
              <a:spcAft>
                <a:spcPts val="0"/>
              </a:spcAft>
              <a:buNone/>
            </a:pPr>
            <a:r>
              <a:rPr lang="en-US" u="sng">
                <a:solidFill>
                  <a:schemeClr val="hlink"/>
                </a:solidFill>
                <a:hlinkClick r:id="rId4"/>
              </a:rPr>
              <a:t>https://www.wallpaperflare.com/herd-of-sheep-on-green-grass-field-flock-wool-hats-pasture-wallpaper-wgtaz</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u="sng">
                <a:solidFill>
                  <a:schemeClr val="hlink"/>
                </a:solidFill>
                <a:hlinkClick r:id="rId5"/>
              </a:rPr>
              <a:t>https://pixnio.com/fauna-animals/cows-and-calves/cows-farmland-field-grassland-green-grass-herd-livestock-mammal</a:t>
            </a:r>
            <a:r>
              <a:rPr lang="en-US"/>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u="sng">
                <a:solidFill>
                  <a:schemeClr val="hlink"/>
                </a:solidFill>
                <a:hlinkClick r:id="rId6"/>
              </a:rPr>
              <a:t>https://pixabay.com/photos/beach-beach-huts-colorful-colourful-1867137/</a:t>
            </a:r>
            <a:endParaRPr/>
          </a:p>
        </p:txBody>
      </p:sp>
      <p:sp>
        <p:nvSpPr>
          <p:cNvPr id="245" name="Google Shape;245;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f24b339bae_0_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9" name="Google Shape;279;gf24b339bae_0_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https://pixabay.com/photos/plane-trip-journey-explore-841441/</a:t>
            </a:r>
            <a:endParaRPr/>
          </a:p>
          <a:p>
            <a:pPr indent="0" lvl="0" marL="0" rtl="0" algn="l">
              <a:spcBef>
                <a:spcPts val="0"/>
              </a:spcBef>
              <a:spcAft>
                <a:spcPts val="0"/>
              </a:spcAft>
              <a:buNone/>
            </a:pPr>
            <a:r>
              <a:rPr lang="en-US" u="sng">
                <a:solidFill>
                  <a:schemeClr val="hlink"/>
                </a:solidFill>
                <a:hlinkClick r:id="rId3"/>
              </a:rPr>
              <a:t>https://pixabay.com/photos/pool-palm-trees-hotel-tables-2128578/</a:t>
            </a:r>
            <a:endParaRPr/>
          </a:p>
          <a:p>
            <a:pPr indent="0" lvl="0" marL="0" rtl="0" algn="l">
              <a:spcBef>
                <a:spcPts val="0"/>
              </a:spcBef>
              <a:spcAft>
                <a:spcPts val="0"/>
              </a:spcAft>
              <a:buNone/>
            </a:pPr>
            <a:r>
              <a:rPr lang="en-US" u="sng">
                <a:solidFill>
                  <a:schemeClr val="hlink"/>
                </a:solidFill>
                <a:hlinkClick r:id="rId4"/>
              </a:rPr>
              <a:t>https://pixabay.com/photos/passport-flag-travel-visa-2642170/</a:t>
            </a:r>
            <a:endParaRPr/>
          </a:p>
          <a:p>
            <a:pPr indent="0" lvl="0" marL="0" rtl="0" algn="l">
              <a:spcBef>
                <a:spcPts val="0"/>
              </a:spcBef>
              <a:spcAft>
                <a:spcPts val="0"/>
              </a:spcAft>
              <a:buNone/>
            </a:pPr>
            <a:r>
              <a:rPr lang="en-US" u="sng">
                <a:solidFill>
                  <a:schemeClr val="hlink"/>
                </a:solidFill>
                <a:hlinkClick r:id="rId5"/>
              </a:rPr>
              <a:t>https://pixabay.com/photos/beach-beach-huts-colorful-colourful-1867137/</a:t>
            </a:r>
            <a:endParaRPr/>
          </a:p>
        </p:txBody>
      </p:sp>
      <p:sp>
        <p:nvSpPr>
          <p:cNvPr id="280" name="Google Shape;280;gf24b339bae_0_7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f24b339bae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f24b339bae_0_1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5" name="Google Shape;315;gf24b339bae_0_1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f24b339bae_0_1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f24b339bae_0_18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https://en.wikipedia.org/wiki/Flocking_(behavior)</a:t>
            </a:r>
            <a:r>
              <a:rPr lang="en-US"/>
              <a:t> </a:t>
            </a:r>
            <a:endParaRPr/>
          </a:p>
        </p:txBody>
      </p:sp>
      <p:sp>
        <p:nvSpPr>
          <p:cNvPr id="325" name="Google Shape;325;gf24b339bae_0_18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f24b339bae_0_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f24b339bae_0_4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https://en.wikipedia.org/wiki/Flocking_(behavior)</a:t>
            </a:r>
            <a:r>
              <a:rPr lang="en-US"/>
              <a:t> </a:t>
            </a:r>
            <a:endParaRPr/>
          </a:p>
        </p:txBody>
      </p:sp>
      <p:sp>
        <p:nvSpPr>
          <p:cNvPr id="337" name="Google Shape;337;gf24b339bae_0_4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f24b339bae_0_2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f24b339bae_0_20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https://en.wikipedia.org/wiki/Flocking_(behavior)</a:t>
            </a:r>
            <a:r>
              <a:rPr lang="en-US"/>
              <a:t> </a:t>
            </a:r>
            <a:endParaRPr/>
          </a:p>
        </p:txBody>
      </p:sp>
      <p:sp>
        <p:nvSpPr>
          <p:cNvPr id="347" name="Google Shape;347;gf24b339bae_0_20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f24b339bae_0_1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f24b339bae_0_16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https://en.wikipedia.org/wiki/Flocking_(behavior)</a:t>
            </a:r>
            <a:r>
              <a:rPr lang="en-US"/>
              <a:t> </a:t>
            </a:r>
            <a:endParaRPr/>
          </a:p>
        </p:txBody>
      </p:sp>
      <p:sp>
        <p:nvSpPr>
          <p:cNvPr id="358" name="Google Shape;358;gf24b339bae_0_16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8" name="Google Shape;36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https://pixnio.com/fr/faune-animaux/des-oiseaux-fr/mouette-oiseaux-photos/mouette-vol-migration-ciel-bleu-faune-oiseau-troupeau-nature-oiseaux-marins</a:t>
            </a:r>
            <a:r>
              <a:rPr lang="en-US"/>
              <a:t> </a:t>
            </a:r>
            <a:endParaRPr/>
          </a:p>
        </p:txBody>
      </p:sp>
      <p:sp>
        <p:nvSpPr>
          <p:cNvPr id="369" name="Google Shape;36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f24b339bae_0_2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f24b339bae_0_21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https://en.wikipedia.org/wiki/Flocking_(behavior)</a:t>
            </a:r>
            <a:r>
              <a:rPr lang="en-US"/>
              <a:t> </a:t>
            </a:r>
            <a:endParaRPr/>
          </a:p>
        </p:txBody>
      </p:sp>
      <p:sp>
        <p:nvSpPr>
          <p:cNvPr id="397" name="Google Shape;397;gf24b339bae_0_21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f24b339bae_0_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f24b339bae_0_5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http://www.ijarse.com/images/fullpdf/1440663786_361P.pdf</a:t>
            </a:r>
            <a:r>
              <a:rPr lang="en-US"/>
              <a:t> </a:t>
            </a:r>
            <a:endParaRPr/>
          </a:p>
        </p:txBody>
      </p:sp>
      <p:sp>
        <p:nvSpPr>
          <p:cNvPr id="408" name="Google Shape;408;gf24b339bae_0_5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f24b339ba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f24b339bae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https://www.researchgate.net/figure/Flocking-algorithm-and-rules-Agents-boids-are-shown-as-triangles-interactions-as_fig6_309438597</a:t>
            </a:r>
            <a:r>
              <a:rPr lang="en-US"/>
              <a:t> </a:t>
            </a:r>
            <a:endParaRPr/>
          </a:p>
          <a:p>
            <a:pPr indent="0" lvl="0" marL="0" rtl="0" algn="l">
              <a:spcBef>
                <a:spcPts val="0"/>
              </a:spcBef>
              <a:spcAft>
                <a:spcPts val="0"/>
              </a:spcAft>
              <a:buNone/>
            </a:pPr>
            <a:r>
              <a:t/>
            </a:r>
            <a:endParaRPr/>
          </a:p>
          <a:p>
            <a:pPr indent="0" lvl="0" marL="0" rtl="0" algn="l">
              <a:lnSpc>
                <a:spcPct val="130000"/>
              </a:lnSpc>
              <a:spcBef>
                <a:spcPts val="0"/>
              </a:spcBef>
              <a:spcAft>
                <a:spcPts val="0"/>
              </a:spcAft>
              <a:buNone/>
            </a:pPr>
            <a:r>
              <a:rPr lang="en-US" sz="2300">
                <a:solidFill>
                  <a:srgbClr val="111111"/>
                </a:solidFill>
                <a:highlight>
                  <a:srgbClr val="FFFFFF"/>
                </a:highlight>
                <a:latin typeface="Roboto"/>
                <a:ea typeface="Roboto"/>
                <a:cs typeface="Roboto"/>
                <a:sym typeface="Roboto"/>
              </a:rPr>
              <a:t>Agents (boids) are shown as triangles, interactions as dashed lines, and the radius of perception as differently colored circles depending on the vector considered. </a:t>
            </a:r>
            <a:endParaRPr sz="2300">
              <a:solidFill>
                <a:srgbClr val="111111"/>
              </a:solidFill>
              <a:highlight>
                <a:srgbClr val="FFFFFF"/>
              </a:highlight>
              <a:latin typeface="Roboto"/>
              <a:ea typeface="Roboto"/>
              <a:cs typeface="Roboto"/>
              <a:sym typeface="Roboto"/>
            </a:endParaRPr>
          </a:p>
          <a:p>
            <a:pPr indent="0" lvl="0" marL="0" rtl="0" algn="l">
              <a:lnSpc>
                <a:spcPct val="130000"/>
              </a:lnSpc>
              <a:spcBef>
                <a:spcPts val="0"/>
              </a:spcBef>
              <a:spcAft>
                <a:spcPts val="0"/>
              </a:spcAft>
              <a:buNone/>
            </a:pPr>
            <a:r>
              <a:rPr lang="en-US" sz="2300">
                <a:solidFill>
                  <a:srgbClr val="111111"/>
                </a:solidFill>
                <a:highlight>
                  <a:srgbClr val="FFFFFF"/>
                </a:highlight>
                <a:latin typeface="Roboto"/>
                <a:ea typeface="Roboto"/>
                <a:cs typeface="Roboto"/>
                <a:sym typeface="Roboto"/>
              </a:rPr>
              <a:t>Alignment and cohesion reinforce flocking behavior while repulsion disrupts it.</a:t>
            </a:r>
            <a:endParaRPr sz="2300">
              <a:solidFill>
                <a:srgbClr val="111111"/>
              </a:solidFill>
              <a:highlight>
                <a:srgbClr val="FFFFFF"/>
              </a:highlight>
              <a:latin typeface="Roboto"/>
              <a:ea typeface="Roboto"/>
              <a:cs typeface="Roboto"/>
              <a:sym typeface="Roboto"/>
            </a:endParaRPr>
          </a:p>
          <a:p>
            <a:pPr indent="0" lvl="0" marL="0" rtl="0" algn="l">
              <a:lnSpc>
                <a:spcPct val="130000"/>
              </a:lnSpc>
              <a:spcBef>
                <a:spcPts val="0"/>
              </a:spcBef>
              <a:spcAft>
                <a:spcPts val="0"/>
              </a:spcAft>
              <a:buNone/>
            </a:pPr>
            <a:r>
              <a:t/>
            </a:r>
            <a:endParaRPr sz="2300">
              <a:solidFill>
                <a:srgbClr val="111111"/>
              </a:solidFill>
              <a:highlight>
                <a:srgbClr val="FFFFFF"/>
              </a:highlight>
              <a:latin typeface="Roboto"/>
              <a:ea typeface="Roboto"/>
              <a:cs typeface="Roboto"/>
              <a:sym typeface="Roboto"/>
            </a:endParaRPr>
          </a:p>
          <a:p>
            <a:pPr indent="0" lvl="0" marL="0" rtl="0" algn="l">
              <a:lnSpc>
                <a:spcPct val="130000"/>
              </a:lnSpc>
              <a:spcBef>
                <a:spcPts val="0"/>
              </a:spcBef>
              <a:spcAft>
                <a:spcPts val="0"/>
              </a:spcAft>
              <a:buNone/>
            </a:pPr>
            <a:r>
              <a:rPr lang="en-US" sz="2300">
                <a:solidFill>
                  <a:srgbClr val="111111"/>
                </a:solidFill>
                <a:highlight>
                  <a:srgbClr val="FFFFFF"/>
                </a:highlight>
                <a:latin typeface="Roboto"/>
                <a:ea typeface="Roboto"/>
                <a:cs typeface="Roboto"/>
                <a:sym typeface="Roboto"/>
              </a:rPr>
              <a:t>In alignment (green), a boid will adjust its trajectory to match congruent flockmates. In cohesion (green), a given boid moves toward the center of mass of all congruent flockmates within its field of vision. In separation (yellow), all boids maintain a minimum distance from one another regardless of whether they are congruent or incongruent. Cohesion, alignment, and separation are the core forces in Reynolds’ original flocking algorithm. </a:t>
            </a:r>
            <a:endParaRPr sz="2300">
              <a:solidFill>
                <a:srgbClr val="111111"/>
              </a:solidFill>
              <a:highlight>
                <a:srgbClr val="FFFFFF"/>
              </a:highlight>
              <a:latin typeface="Roboto"/>
              <a:ea typeface="Roboto"/>
              <a:cs typeface="Roboto"/>
              <a:sym typeface="Roboto"/>
            </a:endParaRPr>
          </a:p>
          <a:p>
            <a:pPr indent="0" lvl="0" marL="0" rtl="0" algn="l">
              <a:lnSpc>
                <a:spcPct val="130000"/>
              </a:lnSpc>
              <a:spcBef>
                <a:spcPts val="0"/>
              </a:spcBef>
              <a:spcAft>
                <a:spcPts val="0"/>
              </a:spcAft>
              <a:buClr>
                <a:schemeClr val="dk1"/>
              </a:buClr>
              <a:buSzPts val="1100"/>
              <a:buFont typeface="Arial"/>
              <a:buNone/>
            </a:pPr>
            <a:r>
              <a:rPr lang="en-US" sz="2300">
                <a:solidFill>
                  <a:srgbClr val="111111"/>
                </a:solidFill>
                <a:highlight>
                  <a:srgbClr val="FFFFFF"/>
                </a:highlight>
                <a:latin typeface="Roboto"/>
                <a:ea typeface="Roboto"/>
                <a:cs typeface="Roboto"/>
                <a:sym typeface="Roboto"/>
              </a:rPr>
              <a:t>We have added repulsion (red) which operates between an agent’s field of vision and the smaller, concentric circle describing its radius of separation. The magnitudes of alignment, cohesion, and repulsion are a function of the phylogenetic distance between the agents as described in the implementation</a:t>
            </a:r>
            <a:endParaRPr sz="2300">
              <a:solidFill>
                <a:srgbClr val="111111"/>
              </a:solidFill>
              <a:highlight>
                <a:srgbClr val="FFFFFF"/>
              </a:highlight>
              <a:latin typeface="Roboto"/>
              <a:ea typeface="Roboto"/>
              <a:cs typeface="Roboto"/>
              <a:sym typeface="Roboto"/>
            </a:endParaRPr>
          </a:p>
          <a:p>
            <a:pPr indent="0" lvl="0" marL="0" rtl="0" algn="l">
              <a:spcBef>
                <a:spcPts val="0"/>
              </a:spcBef>
              <a:spcAft>
                <a:spcPts val="0"/>
              </a:spcAft>
              <a:buNone/>
            </a:pPr>
            <a:r>
              <a:t/>
            </a:r>
            <a:endParaRPr/>
          </a:p>
        </p:txBody>
      </p:sp>
      <p:sp>
        <p:nvSpPr>
          <p:cNvPr id="421" name="Google Shape;421;gf24b339bae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f24b339bae_0_1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f24b339bae_0_13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https://en.wikipedia.org/wiki/Flocking_(behavior)</a:t>
            </a:r>
            <a:r>
              <a:rPr lang="en-US"/>
              <a:t> </a:t>
            </a:r>
            <a:endParaRPr/>
          </a:p>
        </p:txBody>
      </p:sp>
      <p:sp>
        <p:nvSpPr>
          <p:cNvPr id="435" name="Google Shape;435;gf24b339bae_0_13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f24b339bae_0_1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f24b339bae_0_11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https://en.wikipedia.org/wiki/Flocking_(behavior)</a:t>
            </a:r>
            <a:r>
              <a:rPr lang="en-US"/>
              <a:t> </a:t>
            </a:r>
            <a:endParaRPr/>
          </a:p>
        </p:txBody>
      </p:sp>
      <p:sp>
        <p:nvSpPr>
          <p:cNvPr id="446" name="Google Shape;446;gf24b339bae_0_11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f24b339bae_0_1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f24b339bae_0_12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https://en.wikipedia.org/wiki/Flocking_(behavior)</a:t>
            </a:r>
            <a:r>
              <a:rPr lang="en-US"/>
              <a:t> </a:t>
            </a:r>
            <a:endParaRPr/>
          </a:p>
        </p:txBody>
      </p:sp>
      <p:sp>
        <p:nvSpPr>
          <p:cNvPr id="456" name="Google Shape;456;gf24b339bae_0_12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f24b339bae_0_2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f24b339bae_0_23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https://en.wikipedia.org/wiki/Flocking_(behavior)</a:t>
            </a:r>
            <a:r>
              <a:rPr lang="en-US"/>
              <a:t> </a:t>
            </a:r>
            <a:endParaRPr/>
          </a:p>
        </p:txBody>
      </p:sp>
      <p:sp>
        <p:nvSpPr>
          <p:cNvPr id="467" name="Google Shape;467;gf24b339bae_0_23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f24b339bae_0_1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f24b339bae_0_11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https://en.wikipedia.org/wiki/Flocking_(behavior)</a:t>
            </a:r>
            <a:r>
              <a:rPr lang="en-US"/>
              <a:t> </a:t>
            </a:r>
            <a:endParaRPr/>
          </a:p>
        </p:txBody>
      </p:sp>
      <p:sp>
        <p:nvSpPr>
          <p:cNvPr id="478" name="Google Shape;478;gf24b339bae_0_11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f256f7f4cb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88" name="Google Shape;488;gf256f7f4cb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9" name="Google Shape;489;gf256f7f4cb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f24b339bae_0_1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98" name="Google Shape;498;gf24b339bae_0_17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https://en.wikipedia.org/wiki/Flocking_(behavior)</a:t>
            </a:r>
            <a:r>
              <a:rPr lang="en-US"/>
              <a:t> </a:t>
            </a:r>
            <a:endParaRPr/>
          </a:p>
        </p:txBody>
      </p:sp>
      <p:sp>
        <p:nvSpPr>
          <p:cNvPr id="499" name="Google Shape;499;gf24b339bae_0_17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9" name="Google Shape;50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https://pixabay.com/fr/photos/oie-blanche-oie-des-neiges-mouches-4190673/</a:t>
            </a:r>
            <a:r>
              <a:rPr lang="en-US"/>
              <a:t> </a:t>
            </a:r>
            <a:endParaRPr/>
          </a:p>
          <a:p>
            <a:pPr indent="0" lvl="0" marL="0" rtl="0" algn="l">
              <a:spcBef>
                <a:spcPts val="0"/>
              </a:spcBef>
              <a:spcAft>
                <a:spcPts val="0"/>
              </a:spcAft>
              <a:buNone/>
            </a:pPr>
            <a:r>
              <a:rPr lang="en-US" u="sng">
                <a:solidFill>
                  <a:schemeClr val="hlink"/>
                </a:solidFill>
                <a:hlinkClick r:id="rId3"/>
              </a:rPr>
              <a:t>http://resumbrae.com/ub/dms424/02/</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u="sng">
                <a:solidFill>
                  <a:schemeClr val="hlink"/>
                </a:solidFill>
                <a:hlinkClick r:id="rId4"/>
              </a:rPr>
              <a:t>https://pixabay.com/fr/photos/mouettes-rieuses-essaim-1731511/</a:t>
            </a:r>
            <a:endParaRPr/>
          </a:p>
          <a:p>
            <a:pPr indent="0" lvl="0" marL="0" rtl="0" algn="l">
              <a:spcBef>
                <a:spcPts val="0"/>
              </a:spcBef>
              <a:spcAft>
                <a:spcPts val="0"/>
              </a:spcAft>
              <a:buNone/>
            </a:pPr>
            <a:r>
              <a:rPr lang="en-US" u="sng">
                <a:solidFill>
                  <a:schemeClr val="hlink"/>
                </a:solidFill>
                <a:hlinkClick r:id="rId5"/>
              </a:rPr>
              <a:t>https://pxhere.com/fr/photo/1154896</a:t>
            </a:r>
            <a:endParaRPr/>
          </a:p>
          <a:p>
            <a:pPr indent="0" lvl="0" marL="0" rtl="0" algn="l">
              <a:spcBef>
                <a:spcPts val="0"/>
              </a:spcBef>
              <a:spcAft>
                <a:spcPts val="0"/>
              </a:spcAft>
              <a:buNone/>
            </a:pPr>
            <a:r>
              <a:t/>
            </a:r>
            <a:endParaRPr/>
          </a:p>
        </p:txBody>
      </p:sp>
      <p:sp>
        <p:nvSpPr>
          <p:cNvPr id="510" name="Google Shape;51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7" name="Google Shape;53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https://pixabay.com/photos/antelope-canyon-sandstone-canyon-1128815/</a:t>
            </a:r>
            <a:endParaRPr/>
          </a:p>
          <a:p>
            <a:pPr indent="0" lvl="0" marL="0" rtl="0" algn="l">
              <a:spcBef>
                <a:spcPts val="0"/>
              </a:spcBef>
              <a:spcAft>
                <a:spcPts val="0"/>
              </a:spcAft>
              <a:buNone/>
            </a:pPr>
            <a:r>
              <a:rPr lang="en-US" u="sng">
                <a:solidFill>
                  <a:schemeClr val="hlink"/>
                </a:solidFill>
                <a:hlinkClick r:id="rId3"/>
              </a:rPr>
              <a:t>https://pixabay.com/photos/palm-trees-beach-north-sea-denmark-3828079/</a:t>
            </a:r>
            <a:endParaRPr/>
          </a:p>
          <a:p>
            <a:pPr indent="0" lvl="0" marL="0" rtl="0" algn="l">
              <a:spcBef>
                <a:spcPts val="0"/>
              </a:spcBef>
              <a:spcAft>
                <a:spcPts val="0"/>
              </a:spcAft>
              <a:buNone/>
            </a:pPr>
            <a:r>
              <a:rPr lang="en-US" u="sng">
                <a:solidFill>
                  <a:schemeClr val="hlink"/>
                </a:solidFill>
                <a:hlinkClick r:id="rId4"/>
              </a:rPr>
              <a:t>https://pixabay.com/photos/beach-hut-beach-vacation-holidays-237489/</a:t>
            </a:r>
            <a:endParaRPr/>
          </a:p>
          <a:p>
            <a:pPr indent="0" lvl="0" marL="0" rtl="0" algn="l">
              <a:spcBef>
                <a:spcPts val="0"/>
              </a:spcBef>
              <a:spcAft>
                <a:spcPts val="0"/>
              </a:spcAft>
              <a:buNone/>
            </a:pPr>
            <a:r>
              <a:rPr lang="en-US" u="sng">
                <a:solidFill>
                  <a:schemeClr val="hlink"/>
                </a:solidFill>
                <a:hlinkClick r:id="rId5"/>
              </a:rPr>
              <a:t>https://pixabay.com/photos/tobago-bay-landscape-beach-4612257/</a:t>
            </a:r>
            <a:endParaRPr/>
          </a:p>
        </p:txBody>
      </p:sp>
      <p:sp>
        <p:nvSpPr>
          <p:cNvPr id="538" name="Google Shape;538;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f24b339bae_0_1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f24b339bae_0_14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https://en.wikipedia.org/wiki/Flocking_(behavior)</a:t>
            </a:r>
            <a:r>
              <a:rPr lang="en-US"/>
              <a:t> </a:t>
            </a:r>
            <a:endParaRPr/>
          </a:p>
        </p:txBody>
      </p:sp>
      <p:sp>
        <p:nvSpPr>
          <p:cNvPr id="593" name="Google Shape;593;gf24b339bae_0_14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3651a183af8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3651a183af8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https://en.wikipedia.org/wiki/Flocking_(behavior)</a:t>
            </a:r>
            <a:r>
              <a:rPr lang="en-US"/>
              <a:t> </a:t>
            </a:r>
            <a:endParaRPr/>
          </a:p>
        </p:txBody>
      </p:sp>
      <p:sp>
        <p:nvSpPr>
          <p:cNvPr id="603" name="Google Shape;603;g3651a183af8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www.pinterest.com/" TargetMode="External"/><Relationship Id="rId3" Type="http://schemas.openxmlformats.org/officeDocument/2006/relationships/hyperlink" Target="http://www.pinterest.com/" TargetMode="External"/><Relationship Id="rId4" Type="http://schemas.openxmlformats.org/officeDocument/2006/relationships/hyperlink" Target="http://www.facebook.com/" TargetMode="External"/><Relationship Id="rId5" Type="http://schemas.openxmlformats.org/officeDocument/2006/relationships/hyperlink" Target="http://www.facebook.com/" TargetMode="External"/><Relationship Id="rId6" Type="http://schemas.openxmlformats.org/officeDocument/2006/relationships/hyperlink" Target="http://www.twitter.com/" TargetMode="External"/><Relationship Id="rId7" Type="http://schemas.openxmlformats.org/officeDocument/2006/relationships/hyperlink" Target="http://www.twitter.com/"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www.pinterest.com/" TargetMode="External"/><Relationship Id="rId3" Type="http://schemas.openxmlformats.org/officeDocument/2006/relationships/hyperlink" Target="http://www.pinterest.com/" TargetMode="External"/><Relationship Id="rId4" Type="http://schemas.openxmlformats.org/officeDocument/2006/relationships/hyperlink" Target="http://www.facebook.com/" TargetMode="External"/><Relationship Id="rId5" Type="http://schemas.openxmlformats.org/officeDocument/2006/relationships/hyperlink" Target="http://www.facebook.com/" TargetMode="External"/><Relationship Id="rId6" Type="http://schemas.openxmlformats.org/officeDocument/2006/relationships/hyperlink" Target="http://www.twitter.com/" TargetMode="External"/><Relationship Id="rId7" Type="http://schemas.openxmlformats.org/officeDocument/2006/relationships/hyperlink" Target="http://www.twitter.com/" TargetMode="Externa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www.pinterest.com/" TargetMode="External"/><Relationship Id="rId3" Type="http://schemas.openxmlformats.org/officeDocument/2006/relationships/hyperlink" Target="http://www.pinterest.com/" TargetMode="External"/><Relationship Id="rId4" Type="http://schemas.openxmlformats.org/officeDocument/2006/relationships/hyperlink" Target="http://www.facebook.com/" TargetMode="External"/><Relationship Id="rId5" Type="http://schemas.openxmlformats.org/officeDocument/2006/relationships/hyperlink" Target="http://www.facebook.com/" TargetMode="External"/><Relationship Id="rId6" Type="http://schemas.openxmlformats.org/officeDocument/2006/relationships/hyperlink" Target="http://www.twitter.com/" TargetMode="External"/><Relationship Id="rId7" Type="http://schemas.openxmlformats.org/officeDocument/2006/relationships/hyperlink" Target="http://www.twitter.com/" TargetMode="Externa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www.pinterest.com/" TargetMode="External"/><Relationship Id="rId3" Type="http://schemas.openxmlformats.org/officeDocument/2006/relationships/hyperlink" Target="http://www.pinterest.com/" TargetMode="External"/><Relationship Id="rId4" Type="http://schemas.openxmlformats.org/officeDocument/2006/relationships/hyperlink" Target="http://www.facebook.com/" TargetMode="External"/><Relationship Id="rId5" Type="http://schemas.openxmlformats.org/officeDocument/2006/relationships/hyperlink" Target="http://www.facebook.com/" TargetMode="External"/><Relationship Id="rId6" Type="http://schemas.openxmlformats.org/officeDocument/2006/relationships/hyperlink" Target="http://www.twitter.com/" TargetMode="External"/><Relationship Id="rId7" Type="http://schemas.openxmlformats.org/officeDocument/2006/relationships/hyperlink" Target="http://www.twitter.com/" TargetMode="Externa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www.pinterest.com/" TargetMode="External"/><Relationship Id="rId3" Type="http://schemas.openxmlformats.org/officeDocument/2006/relationships/hyperlink" Target="http://www.pinterest.com/" TargetMode="External"/><Relationship Id="rId4" Type="http://schemas.openxmlformats.org/officeDocument/2006/relationships/hyperlink" Target="http://www.facebook.com/" TargetMode="External"/><Relationship Id="rId5" Type="http://schemas.openxmlformats.org/officeDocument/2006/relationships/hyperlink" Target="http://www.facebook.com/" TargetMode="External"/><Relationship Id="rId6" Type="http://schemas.openxmlformats.org/officeDocument/2006/relationships/hyperlink" Target="http://www.twitter.com/" TargetMode="External"/><Relationship Id="rId7" Type="http://schemas.openxmlformats.org/officeDocument/2006/relationships/hyperlink" Target="http://www.twitter.com/" TargetMode="Externa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www.pinterest.com/" TargetMode="External"/><Relationship Id="rId3" Type="http://schemas.openxmlformats.org/officeDocument/2006/relationships/hyperlink" Target="http://www.pinterest.com/" TargetMode="External"/><Relationship Id="rId4" Type="http://schemas.openxmlformats.org/officeDocument/2006/relationships/hyperlink" Target="http://www.facebook.com/" TargetMode="External"/><Relationship Id="rId5" Type="http://schemas.openxmlformats.org/officeDocument/2006/relationships/hyperlink" Target="http://www.facebook.com/" TargetMode="External"/><Relationship Id="rId6" Type="http://schemas.openxmlformats.org/officeDocument/2006/relationships/hyperlink" Target="http://www.twitter.com/" TargetMode="External"/><Relationship Id="rId7" Type="http://schemas.openxmlformats.org/officeDocument/2006/relationships/hyperlink" Target="http://www.twitter.com/" TargetMode="Externa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p:cSld name="Cover Slide">
    <p:spTree>
      <p:nvGrpSpPr>
        <p:cNvPr id="15" name="Shape 15"/>
        <p:cNvGrpSpPr/>
        <p:nvPr/>
      </p:nvGrpSpPr>
      <p:grpSpPr>
        <a:xfrm>
          <a:off x="0" y="0"/>
          <a:ext cx="0" cy="0"/>
          <a:chOff x="0" y="0"/>
          <a:chExt cx="0" cy="0"/>
        </a:xfrm>
      </p:grpSpPr>
      <p:sp>
        <p:nvSpPr>
          <p:cNvPr id="16" name="Google Shape;16;p2"/>
          <p:cNvSpPr/>
          <p:nvPr>
            <p:ph idx="2" type="pic"/>
          </p:nvPr>
        </p:nvSpPr>
        <p:spPr>
          <a:xfrm>
            <a:off x="1652761" y="1292276"/>
            <a:ext cx="8163231" cy="4943353"/>
          </a:xfrm>
          <a:prstGeom prst="rect">
            <a:avLst/>
          </a:prstGeom>
          <a:noFill/>
          <a:ln>
            <a:noFill/>
          </a:ln>
        </p:spPr>
      </p:sp>
      <p:sp>
        <p:nvSpPr>
          <p:cNvPr id="17" name="Google Shape;17;p2"/>
          <p:cNvSpPr/>
          <p:nvPr>
            <p:ph idx="3" type="pic"/>
          </p:nvPr>
        </p:nvSpPr>
        <p:spPr>
          <a:xfrm>
            <a:off x="862031" y="550177"/>
            <a:ext cx="2640447" cy="2142147"/>
          </a:xfrm>
          <a:prstGeom prst="rect">
            <a:avLst/>
          </a:prstGeom>
          <a:noFill/>
          <a:ln>
            <a:noFill/>
          </a:ln>
        </p:spPr>
      </p:sp>
      <p:sp>
        <p:nvSpPr>
          <p:cNvPr id="18" name="Google Shape;18;p2"/>
          <p:cNvSpPr/>
          <p:nvPr>
            <p:ph idx="4" type="pic"/>
          </p:nvPr>
        </p:nvSpPr>
        <p:spPr>
          <a:xfrm>
            <a:off x="8861470" y="732639"/>
            <a:ext cx="2245104" cy="2254617"/>
          </a:xfrm>
          <a:prstGeom prst="rect">
            <a:avLst/>
          </a:prstGeom>
          <a:noFill/>
          <a:ln>
            <a:noFill/>
          </a:ln>
        </p:spPr>
      </p:sp>
      <p:sp>
        <p:nvSpPr>
          <p:cNvPr id="19" name="Google Shape;19;p2"/>
          <p:cNvSpPr/>
          <p:nvPr>
            <p:ph idx="5" type="pic"/>
          </p:nvPr>
        </p:nvSpPr>
        <p:spPr>
          <a:xfrm>
            <a:off x="9561041" y="4601632"/>
            <a:ext cx="1549049" cy="1653299"/>
          </a:xfrm>
          <a:prstGeom prst="rect">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out Us">
  <p:cSld name="About Us">
    <p:spTree>
      <p:nvGrpSpPr>
        <p:cNvPr id="20" name="Shape 20"/>
        <p:cNvGrpSpPr/>
        <p:nvPr/>
      </p:nvGrpSpPr>
      <p:grpSpPr>
        <a:xfrm>
          <a:off x="0" y="0"/>
          <a:ext cx="0" cy="0"/>
          <a:chOff x="0" y="0"/>
          <a:chExt cx="0" cy="0"/>
        </a:xfrm>
      </p:grpSpPr>
      <p:sp>
        <p:nvSpPr>
          <p:cNvPr id="21" name="Google Shape;21;p3"/>
          <p:cNvSpPr txBox="1"/>
          <p:nvPr>
            <p:ph type="title"/>
          </p:nvPr>
        </p:nvSpPr>
        <p:spPr>
          <a:xfrm>
            <a:off x="581891" y="294153"/>
            <a:ext cx="11028218" cy="594617"/>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2"/>
              </a:buClr>
              <a:buSzPts val="3500"/>
              <a:buFont typeface="Arial"/>
              <a:buNone/>
              <a:defRPr b="1" sz="3500">
                <a:solidFill>
                  <a:schemeClr val="dk2"/>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3"/>
          <p:cNvSpPr txBox="1"/>
          <p:nvPr>
            <p:ph idx="1" type="body"/>
          </p:nvPr>
        </p:nvSpPr>
        <p:spPr>
          <a:xfrm>
            <a:off x="581891" y="791061"/>
            <a:ext cx="11028218" cy="22232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296B0"/>
              </a:buClr>
              <a:buSzPts val="1200"/>
              <a:buNone/>
              <a:defRPr sz="1200">
                <a:solidFill>
                  <a:srgbClr val="8296B0"/>
                </a:solidFill>
                <a:latin typeface="Arial"/>
                <a:ea typeface="Arial"/>
                <a:cs typeface="Arial"/>
                <a:sym typeface="Arial"/>
              </a:defRPr>
            </a:lvl1pPr>
            <a:lvl2pPr indent="-228600" lvl="1" marL="9144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2pPr>
            <a:lvl3pPr indent="-228600" lvl="2" marL="13716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3pPr>
            <a:lvl4pPr indent="-228600" lvl="3" marL="18288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4pPr>
            <a:lvl5pPr indent="-228600" lvl="4" marL="22860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 name="Google Shape;23;p3"/>
          <p:cNvSpPr txBox="1"/>
          <p:nvPr>
            <p:ph idx="12" type="sldNum"/>
          </p:nvPr>
        </p:nvSpPr>
        <p:spPr>
          <a:xfrm>
            <a:off x="11121605" y="449975"/>
            <a:ext cx="444545" cy="282356"/>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i="0" sz="1400" u="none" cap="none" strike="noStrike">
                <a:solidFill>
                  <a:schemeClr val="accent2"/>
                </a:solidFill>
                <a:latin typeface="Arial"/>
                <a:ea typeface="Arial"/>
                <a:cs typeface="Arial"/>
                <a:sym typeface="Arial"/>
              </a:defRPr>
            </a:lvl1pPr>
            <a:lvl2pPr indent="0" lvl="1" marL="0" algn="ctr">
              <a:spcBef>
                <a:spcPts val="0"/>
              </a:spcBef>
              <a:buNone/>
              <a:defRPr b="1" i="0" sz="1400" u="none" cap="none" strike="noStrike">
                <a:solidFill>
                  <a:schemeClr val="accent2"/>
                </a:solidFill>
                <a:latin typeface="Arial"/>
                <a:ea typeface="Arial"/>
                <a:cs typeface="Arial"/>
                <a:sym typeface="Arial"/>
              </a:defRPr>
            </a:lvl2pPr>
            <a:lvl3pPr indent="0" lvl="2" marL="0" algn="ctr">
              <a:spcBef>
                <a:spcPts val="0"/>
              </a:spcBef>
              <a:buNone/>
              <a:defRPr b="1" i="0" sz="1400" u="none" cap="none" strike="noStrike">
                <a:solidFill>
                  <a:schemeClr val="accent2"/>
                </a:solidFill>
                <a:latin typeface="Arial"/>
                <a:ea typeface="Arial"/>
                <a:cs typeface="Arial"/>
                <a:sym typeface="Arial"/>
              </a:defRPr>
            </a:lvl3pPr>
            <a:lvl4pPr indent="0" lvl="3" marL="0" algn="ctr">
              <a:spcBef>
                <a:spcPts val="0"/>
              </a:spcBef>
              <a:buNone/>
              <a:defRPr b="1" i="0" sz="1400" u="none" cap="none" strike="noStrike">
                <a:solidFill>
                  <a:schemeClr val="accent2"/>
                </a:solidFill>
                <a:latin typeface="Arial"/>
                <a:ea typeface="Arial"/>
                <a:cs typeface="Arial"/>
                <a:sym typeface="Arial"/>
              </a:defRPr>
            </a:lvl4pPr>
            <a:lvl5pPr indent="0" lvl="4" marL="0" algn="ctr">
              <a:spcBef>
                <a:spcPts val="0"/>
              </a:spcBef>
              <a:buNone/>
              <a:defRPr b="1" i="0" sz="1400" u="none" cap="none" strike="noStrike">
                <a:solidFill>
                  <a:schemeClr val="accent2"/>
                </a:solidFill>
                <a:latin typeface="Arial"/>
                <a:ea typeface="Arial"/>
                <a:cs typeface="Arial"/>
                <a:sym typeface="Arial"/>
              </a:defRPr>
            </a:lvl5pPr>
            <a:lvl6pPr indent="0" lvl="5" marL="0" algn="ctr">
              <a:spcBef>
                <a:spcPts val="0"/>
              </a:spcBef>
              <a:buNone/>
              <a:defRPr b="1" i="0" sz="1400" u="none" cap="none" strike="noStrike">
                <a:solidFill>
                  <a:schemeClr val="accent2"/>
                </a:solidFill>
                <a:latin typeface="Arial"/>
                <a:ea typeface="Arial"/>
                <a:cs typeface="Arial"/>
                <a:sym typeface="Arial"/>
              </a:defRPr>
            </a:lvl6pPr>
            <a:lvl7pPr indent="0" lvl="6" marL="0" algn="ctr">
              <a:spcBef>
                <a:spcPts val="0"/>
              </a:spcBef>
              <a:buNone/>
              <a:defRPr b="1" i="0" sz="1400" u="none" cap="none" strike="noStrike">
                <a:solidFill>
                  <a:schemeClr val="accent2"/>
                </a:solidFill>
                <a:latin typeface="Arial"/>
                <a:ea typeface="Arial"/>
                <a:cs typeface="Arial"/>
                <a:sym typeface="Arial"/>
              </a:defRPr>
            </a:lvl7pPr>
            <a:lvl8pPr indent="0" lvl="7" marL="0" algn="ctr">
              <a:spcBef>
                <a:spcPts val="0"/>
              </a:spcBef>
              <a:buNone/>
              <a:defRPr b="1" i="0" sz="1400" u="none" cap="none" strike="noStrike">
                <a:solidFill>
                  <a:schemeClr val="accent2"/>
                </a:solidFill>
                <a:latin typeface="Arial"/>
                <a:ea typeface="Arial"/>
                <a:cs typeface="Arial"/>
                <a:sym typeface="Arial"/>
              </a:defRPr>
            </a:lvl8pPr>
            <a:lvl9pPr indent="0" lvl="8" marL="0" algn="ctr">
              <a:spcBef>
                <a:spcPts val="0"/>
              </a:spcBef>
              <a:buNone/>
              <a:defRPr b="1" i="0" sz="1400" u="none" cap="none" strike="noStrike">
                <a:solidFill>
                  <a:schemeClr val="accent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
        <p:nvSpPr>
          <p:cNvPr id="24" name="Google Shape;24;p3"/>
          <p:cNvSpPr/>
          <p:nvPr/>
        </p:nvSpPr>
        <p:spPr>
          <a:xfrm>
            <a:off x="1243724" y="6328958"/>
            <a:ext cx="914400" cy="384600"/>
          </a:xfrm>
          <a:prstGeom prst="rect">
            <a:avLst/>
          </a:prstGeom>
          <a:no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None/>
            </a:pPr>
            <a:r>
              <a:rPr lang="en-US" sz="2000">
                <a:solidFill>
                  <a:schemeClr val="accent1"/>
                </a:solidFill>
                <a:latin typeface="Impact"/>
                <a:ea typeface="Impact"/>
                <a:cs typeface="Impact"/>
                <a:sym typeface="Impact"/>
              </a:rPr>
              <a:t>Voyage</a:t>
            </a:r>
            <a:endParaRPr b="0" i="0" sz="2000" u="none" cap="none" strike="noStrike">
              <a:solidFill>
                <a:schemeClr val="accent2"/>
              </a:solidFill>
              <a:latin typeface="Impact"/>
              <a:ea typeface="Impact"/>
              <a:cs typeface="Impact"/>
              <a:sym typeface="Impact"/>
            </a:endParaRPr>
          </a:p>
        </p:txBody>
      </p:sp>
      <p:sp>
        <p:nvSpPr>
          <p:cNvPr id="25" name="Google Shape;25;p3"/>
          <p:cNvSpPr/>
          <p:nvPr/>
        </p:nvSpPr>
        <p:spPr>
          <a:xfrm>
            <a:off x="2058134" y="6433241"/>
            <a:ext cx="2059800" cy="230700"/>
          </a:xfrm>
          <a:prstGeom prst="rect">
            <a:avLst/>
          </a:prstGeom>
          <a:no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None/>
            </a:pPr>
            <a:r>
              <a:rPr lang="en-US" sz="1000">
                <a:solidFill>
                  <a:schemeClr val="dk2"/>
                </a:solidFill>
              </a:rPr>
              <a:t>LES OISEAUX VOYAGEURS</a:t>
            </a:r>
            <a:endParaRPr/>
          </a:p>
        </p:txBody>
      </p:sp>
      <p:sp>
        <p:nvSpPr>
          <p:cNvPr id="26" name="Google Shape;26;p3"/>
          <p:cNvSpPr/>
          <p:nvPr/>
        </p:nvSpPr>
        <p:spPr>
          <a:xfrm>
            <a:off x="11150642" y="410645"/>
            <a:ext cx="445015" cy="361016"/>
          </a:xfrm>
          <a:custGeom>
            <a:rect b="b" l="l" r="r" t="t"/>
            <a:pathLst>
              <a:path extrusionOk="0" h="12732" w="15293">
                <a:moveTo>
                  <a:pt x="13647" y="3248"/>
                </a:moveTo>
                <a:cubicBezTo>
                  <a:pt x="21162" y="9074"/>
                  <a:pt x="529" y="16441"/>
                  <a:pt x="46" y="10589"/>
                </a:cubicBezTo>
                <a:cubicBezTo>
                  <a:pt x="-438" y="4737"/>
                  <a:pt x="2802" y="-5159"/>
                  <a:pt x="13647" y="3248"/>
                </a:cubicBezTo>
                <a:close/>
              </a:path>
            </a:pathLst>
          </a:custGeom>
          <a:noFill/>
          <a:ln cap="flat" cmpd="sng" w="25400">
            <a:solidFill>
              <a:schemeClr val="accent2"/>
            </a:solidFill>
            <a:prstDash val="solid"/>
            <a:miter lim="400000"/>
            <a:headEnd len="sm" w="sm" type="none"/>
            <a:tailEnd len="sm" w="sm" type="none"/>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7" name="Google Shape;27;p3"/>
          <p:cNvSpPr/>
          <p:nvPr/>
        </p:nvSpPr>
        <p:spPr>
          <a:xfrm>
            <a:off x="669354" y="1005954"/>
            <a:ext cx="10940755" cy="20715"/>
          </a:xfrm>
          <a:prstGeom prst="rect">
            <a:avLst/>
          </a:prstGeom>
          <a:gradFill>
            <a:gsLst>
              <a:gs pos="0">
                <a:schemeClr val="accent1"/>
              </a:gs>
              <a:gs pos="100000">
                <a:schemeClr val="accent2"/>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28" name="Google Shape;28;p3"/>
          <p:cNvGrpSpPr/>
          <p:nvPr/>
        </p:nvGrpSpPr>
        <p:grpSpPr>
          <a:xfrm>
            <a:off x="11369323" y="6408186"/>
            <a:ext cx="234065" cy="234065"/>
            <a:chOff x="11369323" y="6408186"/>
            <a:chExt cx="234065" cy="234065"/>
          </a:xfrm>
        </p:grpSpPr>
        <p:sp>
          <p:nvSpPr>
            <p:cNvPr id="29" name="Google Shape;29;p3">
              <a:hlinkClick r:id="rId2"/>
            </p:cNvPr>
            <p:cNvSpPr/>
            <p:nvPr/>
          </p:nvSpPr>
          <p:spPr>
            <a:xfrm>
              <a:off x="11369323" y="6408186"/>
              <a:ext cx="234065" cy="234065"/>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 name="Google Shape;30;p3">
              <a:hlinkClick r:id="rId3"/>
            </p:cNvPr>
            <p:cNvSpPr/>
            <p:nvPr/>
          </p:nvSpPr>
          <p:spPr>
            <a:xfrm>
              <a:off x="11438041" y="6468723"/>
              <a:ext cx="96240" cy="122448"/>
            </a:xfrm>
            <a:custGeom>
              <a:rect b="b" l="l" r="r" t="t"/>
              <a:pathLst>
                <a:path extrusionOk="0" h="21258" w="21600">
                  <a:moveTo>
                    <a:pt x="18799" y="2178"/>
                  </a:moveTo>
                  <a:cubicBezTo>
                    <a:pt x="16907" y="774"/>
                    <a:pt x="14289" y="0"/>
                    <a:pt x="11427" y="0"/>
                  </a:cubicBezTo>
                  <a:cubicBezTo>
                    <a:pt x="7055" y="0"/>
                    <a:pt x="4367" y="1386"/>
                    <a:pt x="2881" y="2549"/>
                  </a:cubicBezTo>
                  <a:cubicBezTo>
                    <a:pt x="1050" y="3982"/>
                    <a:pt x="0" y="5885"/>
                    <a:pt x="0" y="7769"/>
                  </a:cubicBezTo>
                  <a:cubicBezTo>
                    <a:pt x="0" y="10135"/>
                    <a:pt x="1279" y="11952"/>
                    <a:pt x="3422" y="12627"/>
                  </a:cubicBezTo>
                  <a:cubicBezTo>
                    <a:pt x="3566" y="12673"/>
                    <a:pt x="3711" y="12696"/>
                    <a:pt x="3853" y="12696"/>
                  </a:cubicBezTo>
                  <a:cubicBezTo>
                    <a:pt x="4305" y="12696"/>
                    <a:pt x="4663" y="12467"/>
                    <a:pt x="4787" y="12100"/>
                  </a:cubicBezTo>
                  <a:cubicBezTo>
                    <a:pt x="4859" y="11890"/>
                    <a:pt x="5027" y="11370"/>
                    <a:pt x="5100" y="11145"/>
                  </a:cubicBezTo>
                  <a:cubicBezTo>
                    <a:pt x="5256" y="10699"/>
                    <a:pt x="5130" y="10485"/>
                    <a:pt x="4790" y="10175"/>
                  </a:cubicBezTo>
                  <a:cubicBezTo>
                    <a:pt x="4170" y="9608"/>
                    <a:pt x="3881" y="8937"/>
                    <a:pt x="3881" y="8064"/>
                  </a:cubicBezTo>
                  <a:cubicBezTo>
                    <a:pt x="3881" y="5471"/>
                    <a:pt x="6377" y="2715"/>
                    <a:pt x="11004" y="2715"/>
                  </a:cubicBezTo>
                  <a:cubicBezTo>
                    <a:pt x="14674" y="2715"/>
                    <a:pt x="16954" y="4329"/>
                    <a:pt x="16954" y="6927"/>
                  </a:cubicBezTo>
                  <a:cubicBezTo>
                    <a:pt x="16954" y="8566"/>
                    <a:pt x="16498" y="10084"/>
                    <a:pt x="15669" y="11202"/>
                  </a:cubicBezTo>
                  <a:cubicBezTo>
                    <a:pt x="15093" y="11979"/>
                    <a:pt x="14079" y="12904"/>
                    <a:pt x="12524" y="12904"/>
                  </a:cubicBezTo>
                  <a:cubicBezTo>
                    <a:pt x="11852" y="12904"/>
                    <a:pt x="11247" y="12690"/>
                    <a:pt x="10866" y="12318"/>
                  </a:cubicBezTo>
                  <a:cubicBezTo>
                    <a:pt x="10506" y="11965"/>
                    <a:pt x="10387" y="11511"/>
                    <a:pt x="10532" y="11036"/>
                  </a:cubicBezTo>
                  <a:cubicBezTo>
                    <a:pt x="10696" y="10501"/>
                    <a:pt x="10919" y="9942"/>
                    <a:pt x="11135" y="9401"/>
                  </a:cubicBezTo>
                  <a:cubicBezTo>
                    <a:pt x="11529" y="8415"/>
                    <a:pt x="11901" y="7483"/>
                    <a:pt x="11901" y="6739"/>
                  </a:cubicBezTo>
                  <a:cubicBezTo>
                    <a:pt x="11901" y="5467"/>
                    <a:pt x="10890" y="4612"/>
                    <a:pt x="9386" y="4612"/>
                  </a:cubicBezTo>
                  <a:cubicBezTo>
                    <a:pt x="7474" y="4612"/>
                    <a:pt x="5977" y="6115"/>
                    <a:pt x="5977" y="8032"/>
                  </a:cubicBezTo>
                  <a:cubicBezTo>
                    <a:pt x="5977" y="8973"/>
                    <a:pt x="6300" y="9676"/>
                    <a:pt x="6446" y="9946"/>
                  </a:cubicBezTo>
                  <a:cubicBezTo>
                    <a:pt x="6205" y="10735"/>
                    <a:pt x="4774" y="15427"/>
                    <a:pt x="4502" y="16312"/>
                  </a:cubicBezTo>
                  <a:cubicBezTo>
                    <a:pt x="4345" y="16829"/>
                    <a:pt x="3400" y="20909"/>
                    <a:pt x="4965" y="21234"/>
                  </a:cubicBezTo>
                  <a:cubicBezTo>
                    <a:pt x="6723" y="21600"/>
                    <a:pt x="8295" y="17626"/>
                    <a:pt x="8455" y="17177"/>
                  </a:cubicBezTo>
                  <a:cubicBezTo>
                    <a:pt x="8585" y="16812"/>
                    <a:pt x="9039" y="15431"/>
                    <a:pt x="9317" y="14582"/>
                  </a:cubicBezTo>
                  <a:cubicBezTo>
                    <a:pt x="10166" y="15215"/>
                    <a:pt x="11533" y="15643"/>
                    <a:pt x="12863" y="15643"/>
                  </a:cubicBezTo>
                  <a:cubicBezTo>
                    <a:pt x="15370" y="15643"/>
                    <a:pt x="17625" y="14770"/>
                    <a:pt x="19213" y="13185"/>
                  </a:cubicBezTo>
                  <a:cubicBezTo>
                    <a:pt x="20752" y="11648"/>
                    <a:pt x="21600" y="9506"/>
                    <a:pt x="21600" y="7153"/>
                  </a:cubicBezTo>
                  <a:cubicBezTo>
                    <a:pt x="21600" y="5314"/>
                    <a:pt x="20579" y="3501"/>
                    <a:pt x="18799" y="2178"/>
                  </a:cubicBezTo>
                  <a:cubicBezTo>
                    <a:pt x="18799" y="2178"/>
                    <a:pt x="18799" y="2178"/>
                    <a:pt x="18799" y="2178"/>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1" name="Google Shape;31;p3"/>
          <p:cNvGrpSpPr/>
          <p:nvPr/>
        </p:nvGrpSpPr>
        <p:grpSpPr>
          <a:xfrm>
            <a:off x="10784801" y="6408186"/>
            <a:ext cx="234065" cy="234065"/>
            <a:chOff x="10784801" y="6408186"/>
            <a:chExt cx="234065" cy="234065"/>
          </a:xfrm>
        </p:grpSpPr>
        <p:sp>
          <p:nvSpPr>
            <p:cNvPr id="32" name="Google Shape;32;p3">
              <a:hlinkClick r:id="rId4"/>
            </p:cNvPr>
            <p:cNvSpPr/>
            <p:nvPr/>
          </p:nvSpPr>
          <p:spPr>
            <a:xfrm>
              <a:off x="10784801" y="6408186"/>
              <a:ext cx="234065" cy="234065"/>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 name="Google Shape;33;p3">
              <a:hlinkClick r:id="rId5"/>
            </p:cNvPr>
            <p:cNvSpPr/>
            <p:nvPr/>
          </p:nvSpPr>
          <p:spPr>
            <a:xfrm>
              <a:off x="10861925" y="6468662"/>
              <a:ext cx="66937" cy="123809"/>
            </a:xfrm>
            <a:custGeom>
              <a:rect b="b" l="l" r="r" t="t"/>
              <a:pathLst>
                <a:path extrusionOk="0" h="21600" w="21600">
                  <a:moveTo>
                    <a:pt x="20786" y="5"/>
                  </a:moveTo>
                  <a:lnTo>
                    <a:pt x="15606" y="0"/>
                  </a:lnTo>
                  <a:cubicBezTo>
                    <a:pt x="9785" y="0"/>
                    <a:pt x="6022" y="2087"/>
                    <a:pt x="6022" y="5316"/>
                  </a:cubicBezTo>
                  <a:lnTo>
                    <a:pt x="6022" y="7767"/>
                  </a:lnTo>
                  <a:lnTo>
                    <a:pt x="813" y="7767"/>
                  </a:lnTo>
                  <a:cubicBezTo>
                    <a:pt x="364" y="7767"/>
                    <a:pt x="0" y="7964"/>
                    <a:pt x="0" y="8208"/>
                  </a:cubicBezTo>
                  <a:lnTo>
                    <a:pt x="0" y="11758"/>
                  </a:lnTo>
                  <a:cubicBezTo>
                    <a:pt x="0" y="12002"/>
                    <a:pt x="364" y="12199"/>
                    <a:pt x="813" y="12199"/>
                  </a:cubicBezTo>
                  <a:lnTo>
                    <a:pt x="6022" y="12199"/>
                  </a:lnTo>
                  <a:lnTo>
                    <a:pt x="6022" y="21159"/>
                  </a:lnTo>
                  <a:cubicBezTo>
                    <a:pt x="6022" y="21402"/>
                    <a:pt x="6388" y="21600"/>
                    <a:pt x="6838" y="21600"/>
                  </a:cubicBezTo>
                  <a:lnTo>
                    <a:pt x="13634" y="21600"/>
                  </a:lnTo>
                  <a:cubicBezTo>
                    <a:pt x="14084" y="21600"/>
                    <a:pt x="14450" y="21402"/>
                    <a:pt x="14450" y="21159"/>
                  </a:cubicBezTo>
                  <a:lnTo>
                    <a:pt x="14450" y="12199"/>
                  </a:lnTo>
                  <a:lnTo>
                    <a:pt x="20539" y="12199"/>
                  </a:lnTo>
                  <a:cubicBezTo>
                    <a:pt x="20989" y="12199"/>
                    <a:pt x="21355" y="12002"/>
                    <a:pt x="21355" y="11758"/>
                  </a:cubicBezTo>
                  <a:lnTo>
                    <a:pt x="21357" y="8208"/>
                  </a:lnTo>
                  <a:cubicBezTo>
                    <a:pt x="21357" y="8091"/>
                    <a:pt x="21271" y="7978"/>
                    <a:pt x="21117" y="7895"/>
                  </a:cubicBezTo>
                  <a:cubicBezTo>
                    <a:pt x="20966" y="7813"/>
                    <a:pt x="20758" y="7767"/>
                    <a:pt x="20541" y="7767"/>
                  </a:cubicBezTo>
                  <a:lnTo>
                    <a:pt x="14450" y="7767"/>
                  </a:lnTo>
                  <a:lnTo>
                    <a:pt x="14450" y="5689"/>
                  </a:lnTo>
                  <a:cubicBezTo>
                    <a:pt x="14450" y="4691"/>
                    <a:pt x="14889" y="4183"/>
                    <a:pt x="17294" y="4183"/>
                  </a:cubicBezTo>
                  <a:lnTo>
                    <a:pt x="20786" y="4183"/>
                  </a:lnTo>
                  <a:cubicBezTo>
                    <a:pt x="21234" y="4183"/>
                    <a:pt x="21600" y="3985"/>
                    <a:pt x="21600" y="3743"/>
                  </a:cubicBezTo>
                  <a:lnTo>
                    <a:pt x="21600" y="445"/>
                  </a:lnTo>
                  <a:cubicBezTo>
                    <a:pt x="21600" y="202"/>
                    <a:pt x="21236" y="5"/>
                    <a:pt x="20786" y="5"/>
                  </a:cubicBezTo>
                  <a:cubicBezTo>
                    <a:pt x="20786" y="5"/>
                    <a:pt x="20786" y="5"/>
                    <a:pt x="20786" y="5"/>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4" name="Google Shape;34;p3"/>
          <p:cNvGrpSpPr/>
          <p:nvPr/>
        </p:nvGrpSpPr>
        <p:grpSpPr>
          <a:xfrm>
            <a:off x="11077062" y="6408186"/>
            <a:ext cx="234065" cy="234065"/>
            <a:chOff x="11077062" y="6408186"/>
            <a:chExt cx="234065" cy="234065"/>
          </a:xfrm>
        </p:grpSpPr>
        <p:sp>
          <p:nvSpPr>
            <p:cNvPr id="35" name="Google Shape;35;p3">
              <a:hlinkClick r:id="rId6"/>
            </p:cNvPr>
            <p:cNvSpPr/>
            <p:nvPr/>
          </p:nvSpPr>
          <p:spPr>
            <a:xfrm>
              <a:off x="11077062" y="6408186"/>
              <a:ext cx="234065" cy="234065"/>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6" name="Google Shape;36;p3">
              <a:hlinkClick r:id="rId7"/>
            </p:cNvPr>
            <p:cNvSpPr/>
            <p:nvPr/>
          </p:nvSpPr>
          <p:spPr>
            <a:xfrm>
              <a:off x="11134696" y="6478193"/>
              <a:ext cx="128236" cy="104192"/>
            </a:xfrm>
            <a:custGeom>
              <a:rect b="b" l="l" r="r" t="t"/>
              <a:pathLst>
                <a:path extrusionOk="0" h="21600" w="21600">
                  <a:moveTo>
                    <a:pt x="21600" y="2557"/>
                  </a:moveTo>
                  <a:cubicBezTo>
                    <a:pt x="20797" y="2991"/>
                    <a:pt x="19941" y="3278"/>
                    <a:pt x="19049" y="3418"/>
                  </a:cubicBezTo>
                  <a:cubicBezTo>
                    <a:pt x="19967" y="2743"/>
                    <a:pt x="20667" y="1683"/>
                    <a:pt x="20997" y="406"/>
                  </a:cubicBezTo>
                  <a:cubicBezTo>
                    <a:pt x="20141" y="1034"/>
                    <a:pt x="19196" y="1477"/>
                    <a:pt x="18189" y="1725"/>
                  </a:cubicBezTo>
                  <a:cubicBezTo>
                    <a:pt x="17376" y="660"/>
                    <a:pt x="16218" y="0"/>
                    <a:pt x="14954" y="0"/>
                  </a:cubicBezTo>
                  <a:cubicBezTo>
                    <a:pt x="12503" y="0"/>
                    <a:pt x="10529" y="2449"/>
                    <a:pt x="10529" y="5452"/>
                  </a:cubicBezTo>
                  <a:cubicBezTo>
                    <a:pt x="10529" y="5884"/>
                    <a:pt x="10558" y="6299"/>
                    <a:pt x="10631" y="6694"/>
                  </a:cubicBezTo>
                  <a:cubicBezTo>
                    <a:pt x="6950" y="6473"/>
                    <a:pt x="3692" y="4302"/>
                    <a:pt x="1504" y="994"/>
                  </a:cubicBezTo>
                  <a:cubicBezTo>
                    <a:pt x="1122" y="1810"/>
                    <a:pt x="898" y="2743"/>
                    <a:pt x="898" y="3748"/>
                  </a:cubicBezTo>
                  <a:cubicBezTo>
                    <a:pt x="898" y="5636"/>
                    <a:pt x="1688" y="7309"/>
                    <a:pt x="2865" y="8278"/>
                  </a:cubicBezTo>
                  <a:cubicBezTo>
                    <a:pt x="2153" y="8261"/>
                    <a:pt x="1455" y="8007"/>
                    <a:pt x="864" y="7606"/>
                  </a:cubicBezTo>
                  <a:cubicBezTo>
                    <a:pt x="864" y="7623"/>
                    <a:pt x="864" y="7645"/>
                    <a:pt x="864" y="7666"/>
                  </a:cubicBezTo>
                  <a:cubicBezTo>
                    <a:pt x="864" y="10315"/>
                    <a:pt x="2399" y="12515"/>
                    <a:pt x="4412" y="13022"/>
                  </a:cubicBezTo>
                  <a:cubicBezTo>
                    <a:pt x="4051" y="13143"/>
                    <a:pt x="3658" y="13201"/>
                    <a:pt x="3251" y="13201"/>
                  </a:cubicBezTo>
                  <a:cubicBezTo>
                    <a:pt x="2967" y="13201"/>
                    <a:pt x="2681" y="13181"/>
                    <a:pt x="2412" y="13108"/>
                  </a:cubicBezTo>
                  <a:cubicBezTo>
                    <a:pt x="2986" y="15266"/>
                    <a:pt x="4614" y="16853"/>
                    <a:pt x="6550" y="16904"/>
                  </a:cubicBezTo>
                  <a:cubicBezTo>
                    <a:pt x="5044" y="18355"/>
                    <a:pt x="3131" y="19229"/>
                    <a:pt x="1060" y="19229"/>
                  </a:cubicBezTo>
                  <a:cubicBezTo>
                    <a:pt x="697" y="19229"/>
                    <a:pt x="348" y="19209"/>
                    <a:pt x="0" y="19154"/>
                  </a:cubicBezTo>
                  <a:cubicBezTo>
                    <a:pt x="1962" y="20711"/>
                    <a:pt x="4286" y="21600"/>
                    <a:pt x="6793" y="21600"/>
                  </a:cubicBezTo>
                  <a:cubicBezTo>
                    <a:pt x="14942" y="21600"/>
                    <a:pt x="19397" y="13292"/>
                    <a:pt x="19397" y="6091"/>
                  </a:cubicBezTo>
                  <a:cubicBezTo>
                    <a:pt x="19397" y="5850"/>
                    <a:pt x="19390" y="5618"/>
                    <a:pt x="19381" y="5387"/>
                  </a:cubicBezTo>
                  <a:cubicBezTo>
                    <a:pt x="20260" y="4619"/>
                    <a:pt x="20998" y="3660"/>
                    <a:pt x="21600" y="2557"/>
                  </a:cubicBezTo>
                  <a:cubicBezTo>
                    <a:pt x="21600" y="2557"/>
                    <a:pt x="21600" y="2557"/>
                    <a:pt x="21600" y="2557"/>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7" name="Google Shape;37;p3"/>
          <p:cNvGrpSpPr/>
          <p:nvPr/>
        </p:nvGrpSpPr>
        <p:grpSpPr>
          <a:xfrm>
            <a:off x="657852" y="6265457"/>
            <a:ext cx="489690" cy="440915"/>
            <a:chOff x="5314951" y="2016246"/>
            <a:chExt cx="1317196" cy="1185992"/>
          </a:xfrm>
        </p:grpSpPr>
        <p:sp>
          <p:nvSpPr>
            <p:cNvPr id="38" name="Google Shape;38;p3"/>
            <p:cNvSpPr/>
            <p:nvPr/>
          </p:nvSpPr>
          <p:spPr>
            <a:xfrm>
              <a:off x="5442699" y="2174411"/>
              <a:ext cx="1027821" cy="1027827"/>
            </a:xfrm>
            <a:custGeom>
              <a:rect b="b" l="l" r="r" t="t"/>
              <a:pathLst>
                <a:path extrusionOk="0" h="21600" w="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path>
              </a:pathLst>
            </a:custGeom>
            <a:solidFill>
              <a:schemeClr val="accent2"/>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9" name="Google Shape;39;p3"/>
            <p:cNvSpPr/>
            <p:nvPr/>
          </p:nvSpPr>
          <p:spPr>
            <a:xfrm>
              <a:off x="5512155" y="2247827"/>
              <a:ext cx="890208" cy="89020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0" name="Google Shape;40;p3"/>
            <p:cNvSpPr/>
            <p:nvPr/>
          </p:nvSpPr>
          <p:spPr>
            <a:xfrm>
              <a:off x="5552197" y="2277825"/>
              <a:ext cx="849382" cy="776449"/>
            </a:xfrm>
            <a:custGeom>
              <a:rect b="b" l="l" r="r" t="t"/>
              <a:pathLst>
                <a:path extrusionOk="0" h="776449" w="849382">
                  <a:moveTo>
                    <a:pt x="483698" y="164248"/>
                  </a:moveTo>
                  <a:lnTo>
                    <a:pt x="575109" y="164248"/>
                  </a:lnTo>
                  <a:lnTo>
                    <a:pt x="605580" y="209967"/>
                  </a:lnTo>
                  <a:lnTo>
                    <a:pt x="697012" y="225191"/>
                  </a:lnTo>
                  <a:lnTo>
                    <a:pt x="788443" y="194720"/>
                  </a:lnTo>
                  <a:cubicBezTo>
                    <a:pt x="788443" y="194720"/>
                    <a:pt x="793008" y="192136"/>
                    <a:pt x="793008" y="192136"/>
                  </a:cubicBezTo>
                  <a:cubicBezTo>
                    <a:pt x="876183" y="340527"/>
                    <a:pt x="866709" y="523495"/>
                    <a:pt x="768644" y="662497"/>
                  </a:cubicBezTo>
                  <a:lnTo>
                    <a:pt x="727482" y="621345"/>
                  </a:lnTo>
                  <a:lnTo>
                    <a:pt x="727482" y="560402"/>
                  </a:lnTo>
                  <a:lnTo>
                    <a:pt x="697012" y="499459"/>
                  </a:lnTo>
                  <a:lnTo>
                    <a:pt x="666541" y="438516"/>
                  </a:lnTo>
                  <a:lnTo>
                    <a:pt x="666541" y="377573"/>
                  </a:lnTo>
                  <a:lnTo>
                    <a:pt x="620835" y="347101"/>
                  </a:lnTo>
                  <a:lnTo>
                    <a:pt x="559874" y="362325"/>
                  </a:lnTo>
                  <a:lnTo>
                    <a:pt x="453227" y="316606"/>
                  </a:lnTo>
                  <a:lnTo>
                    <a:pt x="437992" y="209967"/>
                  </a:lnTo>
                  <a:close/>
                  <a:moveTo>
                    <a:pt x="601311" y="12167"/>
                  </a:moveTo>
                  <a:cubicBezTo>
                    <a:pt x="647366" y="34954"/>
                    <a:pt x="689039" y="65703"/>
                    <a:pt x="724427" y="102994"/>
                  </a:cubicBezTo>
                  <a:lnTo>
                    <a:pt x="678716" y="133457"/>
                  </a:lnTo>
                  <a:lnTo>
                    <a:pt x="602530" y="118217"/>
                  </a:lnTo>
                  <a:lnTo>
                    <a:pt x="556819" y="102994"/>
                  </a:lnTo>
                  <a:lnTo>
                    <a:pt x="495871" y="118217"/>
                  </a:lnTo>
                  <a:lnTo>
                    <a:pt x="450159" y="102994"/>
                  </a:lnTo>
                  <a:lnTo>
                    <a:pt x="480646" y="42040"/>
                  </a:lnTo>
                  <a:lnTo>
                    <a:pt x="541582" y="42040"/>
                  </a:lnTo>
                  <a:close/>
                  <a:moveTo>
                    <a:pt x="242269" y="0"/>
                  </a:moveTo>
                  <a:lnTo>
                    <a:pt x="285550" y="28947"/>
                  </a:lnTo>
                  <a:cubicBezTo>
                    <a:pt x="285550" y="28947"/>
                    <a:pt x="376964" y="44194"/>
                    <a:pt x="376964" y="44194"/>
                  </a:cubicBezTo>
                  <a:lnTo>
                    <a:pt x="361728" y="89898"/>
                  </a:lnTo>
                  <a:lnTo>
                    <a:pt x="316021" y="105145"/>
                  </a:lnTo>
                  <a:lnTo>
                    <a:pt x="270297" y="181325"/>
                  </a:lnTo>
                  <a:lnTo>
                    <a:pt x="194119" y="227029"/>
                  </a:lnTo>
                  <a:lnTo>
                    <a:pt x="87469" y="242275"/>
                  </a:lnTo>
                  <a:lnTo>
                    <a:pt x="87469" y="287980"/>
                  </a:lnTo>
                  <a:lnTo>
                    <a:pt x="117923" y="318455"/>
                  </a:lnTo>
                  <a:lnTo>
                    <a:pt x="117923" y="377999"/>
                  </a:lnTo>
                  <a:lnTo>
                    <a:pt x="161352" y="334578"/>
                  </a:lnTo>
                  <a:lnTo>
                    <a:pt x="191823" y="395520"/>
                  </a:lnTo>
                  <a:lnTo>
                    <a:pt x="298482" y="395520"/>
                  </a:lnTo>
                  <a:lnTo>
                    <a:pt x="344182" y="471722"/>
                  </a:lnTo>
                  <a:cubicBezTo>
                    <a:pt x="344182" y="471722"/>
                    <a:pt x="405141" y="471722"/>
                    <a:pt x="405141" y="471722"/>
                  </a:cubicBezTo>
                  <a:lnTo>
                    <a:pt x="389912" y="547904"/>
                  </a:lnTo>
                  <a:lnTo>
                    <a:pt x="328954" y="608845"/>
                  </a:lnTo>
                  <a:lnTo>
                    <a:pt x="328954" y="654546"/>
                  </a:lnTo>
                  <a:lnTo>
                    <a:pt x="268010" y="700267"/>
                  </a:lnTo>
                  <a:lnTo>
                    <a:pt x="268010" y="776449"/>
                  </a:lnTo>
                  <a:lnTo>
                    <a:pt x="222295" y="761209"/>
                  </a:lnTo>
                  <a:lnTo>
                    <a:pt x="191823" y="685027"/>
                  </a:lnTo>
                  <a:lnTo>
                    <a:pt x="191823" y="532663"/>
                  </a:lnTo>
                  <a:lnTo>
                    <a:pt x="115622" y="517423"/>
                  </a:lnTo>
                  <a:lnTo>
                    <a:pt x="85165" y="456481"/>
                  </a:lnTo>
                  <a:lnTo>
                    <a:pt x="85165" y="410760"/>
                  </a:lnTo>
                  <a:lnTo>
                    <a:pt x="115622" y="380300"/>
                  </a:lnTo>
                  <a:lnTo>
                    <a:pt x="117079" y="378843"/>
                  </a:lnTo>
                  <a:lnTo>
                    <a:pt x="72216" y="348931"/>
                  </a:lnTo>
                  <a:lnTo>
                    <a:pt x="26509" y="318455"/>
                  </a:lnTo>
                  <a:lnTo>
                    <a:pt x="0" y="238762"/>
                  </a:lnTo>
                  <a:cubicBezTo>
                    <a:pt x="45637" y="130017"/>
                    <a:pt x="132862" y="44053"/>
                    <a:pt x="242269" y="0"/>
                  </a:cubicBezTo>
                  <a:close/>
                </a:path>
              </a:pathLst>
            </a:custGeom>
            <a:solidFill>
              <a:srgbClr val="000000">
                <a:alpha val="33725"/>
              </a:srgbClr>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1" name="Google Shape;41;p3"/>
            <p:cNvSpPr/>
            <p:nvPr/>
          </p:nvSpPr>
          <p:spPr>
            <a:xfrm>
              <a:off x="5314951" y="2016246"/>
              <a:ext cx="1317196" cy="1100773"/>
            </a:xfrm>
            <a:custGeom>
              <a:rect b="b" l="l" r="r" t="t"/>
              <a:pathLst>
                <a:path extrusionOk="0" h="21600" w="20829">
                  <a:moveTo>
                    <a:pt x="20795" y="9707"/>
                  </a:moveTo>
                  <a:cubicBezTo>
                    <a:pt x="20759" y="9490"/>
                    <a:pt x="20668" y="8945"/>
                    <a:pt x="18992" y="5949"/>
                  </a:cubicBezTo>
                  <a:cubicBezTo>
                    <a:pt x="20230" y="4443"/>
                    <a:pt x="20326" y="4239"/>
                    <a:pt x="20386" y="4111"/>
                  </a:cubicBezTo>
                  <a:cubicBezTo>
                    <a:pt x="20386" y="4111"/>
                    <a:pt x="20387" y="4110"/>
                    <a:pt x="20387" y="4109"/>
                  </a:cubicBezTo>
                  <a:cubicBezTo>
                    <a:pt x="20394" y="4095"/>
                    <a:pt x="20403" y="4080"/>
                    <a:pt x="20412" y="4063"/>
                  </a:cubicBezTo>
                  <a:cubicBezTo>
                    <a:pt x="21244" y="2535"/>
                    <a:pt x="20506" y="1527"/>
                    <a:pt x="20151" y="1166"/>
                  </a:cubicBezTo>
                  <a:cubicBezTo>
                    <a:pt x="19770" y="778"/>
                    <a:pt x="19361" y="581"/>
                    <a:pt x="18934" y="581"/>
                  </a:cubicBezTo>
                  <a:cubicBezTo>
                    <a:pt x="18495" y="581"/>
                    <a:pt x="18080" y="793"/>
                    <a:pt x="17700" y="1213"/>
                  </a:cubicBezTo>
                  <a:cubicBezTo>
                    <a:pt x="17586" y="1339"/>
                    <a:pt x="17052" y="1932"/>
                    <a:pt x="16615" y="2418"/>
                  </a:cubicBezTo>
                  <a:cubicBezTo>
                    <a:pt x="13964" y="76"/>
                    <a:pt x="13494" y="30"/>
                    <a:pt x="13259" y="7"/>
                  </a:cubicBezTo>
                  <a:cubicBezTo>
                    <a:pt x="13212" y="2"/>
                    <a:pt x="13165" y="0"/>
                    <a:pt x="13120" y="0"/>
                  </a:cubicBezTo>
                  <a:cubicBezTo>
                    <a:pt x="12204" y="0"/>
                    <a:pt x="11655" y="836"/>
                    <a:pt x="11554" y="1003"/>
                  </a:cubicBezTo>
                  <a:cubicBezTo>
                    <a:pt x="11258" y="1495"/>
                    <a:pt x="11297" y="2182"/>
                    <a:pt x="11645" y="2618"/>
                  </a:cubicBezTo>
                  <a:lnTo>
                    <a:pt x="14058" y="5637"/>
                  </a:lnTo>
                  <a:lnTo>
                    <a:pt x="13571" y="6349"/>
                  </a:lnTo>
                  <a:lnTo>
                    <a:pt x="12856" y="6090"/>
                  </a:lnTo>
                  <a:cubicBezTo>
                    <a:pt x="12585" y="5992"/>
                    <a:pt x="12292" y="6040"/>
                    <a:pt x="12052" y="6224"/>
                  </a:cubicBezTo>
                  <a:lnTo>
                    <a:pt x="11310" y="6791"/>
                  </a:lnTo>
                  <a:cubicBezTo>
                    <a:pt x="10993" y="7033"/>
                    <a:pt x="10811" y="7474"/>
                    <a:pt x="10837" y="7935"/>
                  </a:cubicBezTo>
                  <a:cubicBezTo>
                    <a:pt x="10856" y="8265"/>
                    <a:pt x="10981" y="8564"/>
                    <a:pt x="11175" y="8777"/>
                  </a:cubicBezTo>
                  <a:cubicBezTo>
                    <a:pt x="7912" y="12711"/>
                    <a:pt x="4733" y="16026"/>
                    <a:pt x="3456" y="17025"/>
                  </a:cubicBezTo>
                  <a:lnTo>
                    <a:pt x="2129" y="13350"/>
                  </a:lnTo>
                  <a:lnTo>
                    <a:pt x="1152" y="14566"/>
                  </a:lnTo>
                  <a:cubicBezTo>
                    <a:pt x="252" y="15686"/>
                    <a:pt x="-356" y="17880"/>
                    <a:pt x="233" y="19470"/>
                  </a:cubicBezTo>
                  <a:cubicBezTo>
                    <a:pt x="727" y="20804"/>
                    <a:pt x="1790" y="21600"/>
                    <a:pt x="3076" y="21600"/>
                  </a:cubicBezTo>
                  <a:cubicBezTo>
                    <a:pt x="3186" y="21600"/>
                    <a:pt x="3284" y="21595"/>
                    <a:pt x="3371" y="21587"/>
                  </a:cubicBezTo>
                  <a:cubicBezTo>
                    <a:pt x="4069" y="21522"/>
                    <a:pt x="5312" y="20982"/>
                    <a:pt x="8756" y="17353"/>
                  </a:cubicBezTo>
                  <a:cubicBezTo>
                    <a:pt x="10667" y="15339"/>
                    <a:pt x="12550" y="13117"/>
                    <a:pt x="13540" y="11925"/>
                  </a:cubicBezTo>
                  <a:cubicBezTo>
                    <a:pt x="13637" y="12053"/>
                    <a:pt x="13754" y="12155"/>
                    <a:pt x="13888" y="12224"/>
                  </a:cubicBezTo>
                  <a:cubicBezTo>
                    <a:pt x="14010" y="12286"/>
                    <a:pt x="14139" y="12317"/>
                    <a:pt x="14269" y="12317"/>
                  </a:cubicBezTo>
                  <a:cubicBezTo>
                    <a:pt x="14429" y="12317"/>
                    <a:pt x="14590" y="12269"/>
                    <a:pt x="14735" y="12174"/>
                  </a:cubicBezTo>
                  <a:lnTo>
                    <a:pt x="15440" y="11712"/>
                  </a:lnTo>
                  <a:cubicBezTo>
                    <a:pt x="15832" y="11455"/>
                    <a:pt x="16041" y="10908"/>
                    <a:pt x="15953" y="10368"/>
                  </a:cubicBezTo>
                  <a:lnTo>
                    <a:pt x="15746" y="9111"/>
                  </a:lnTo>
                  <a:lnTo>
                    <a:pt x="16238" y="8627"/>
                  </a:lnTo>
                  <a:lnTo>
                    <a:pt x="18525" y="11739"/>
                  </a:lnTo>
                  <a:cubicBezTo>
                    <a:pt x="18807" y="12123"/>
                    <a:pt x="19253" y="12248"/>
                    <a:pt x="19641" y="12051"/>
                  </a:cubicBezTo>
                  <a:cubicBezTo>
                    <a:pt x="20330" y="11702"/>
                    <a:pt x="20984" y="10818"/>
                    <a:pt x="20795" y="9707"/>
                  </a:cubicBezTo>
                  <a:close/>
                </a:path>
              </a:pathLst>
            </a:custGeom>
            <a:solidFill>
              <a:schemeClr val="accent2"/>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2" name="Google Shape;42;p3"/>
            <p:cNvSpPr/>
            <p:nvPr/>
          </p:nvSpPr>
          <p:spPr>
            <a:xfrm>
              <a:off x="6063187" y="2077079"/>
              <a:ext cx="505541" cy="501318"/>
            </a:xfrm>
            <a:custGeom>
              <a:rect b="b" l="l" r="r" t="t"/>
              <a:pathLst>
                <a:path extrusionOk="0" h="21502" w="20960">
                  <a:moveTo>
                    <a:pt x="20931" y="19056"/>
                  </a:moveTo>
                  <a:cubicBezTo>
                    <a:pt x="20665" y="17725"/>
                    <a:pt x="15341" y="9959"/>
                    <a:pt x="15341" y="9959"/>
                  </a:cubicBezTo>
                  <a:cubicBezTo>
                    <a:pt x="15341" y="9959"/>
                    <a:pt x="19860" y="5444"/>
                    <a:pt x="20160" y="4911"/>
                  </a:cubicBezTo>
                  <a:cubicBezTo>
                    <a:pt x="20455" y="4372"/>
                    <a:pt x="21600" y="3169"/>
                    <a:pt x="20143" y="1932"/>
                  </a:cubicBezTo>
                  <a:cubicBezTo>
                    <a:pt x="18681" y="689"/>
                    <a:pt x="17637" y="1492"/>
                    <a:pt x="17122" y="1966"/>
                  </a:cubicBezTo>
                  <a:cubicBezTo>
                    <a:pt x="16600" y="2446"/>
                    <a:pt x="12716" y="6048"/>
                    <a:pt x="12716" y="6048"/>
                  </a:cubicBezTo>
                  <a:cubicBezTo>
                    <a:pt x="12716" y="6048"/>
                    <a:pt x="4836" y="113"/>
                    <a:pt x="3533" y="7"/>
                  </a:cubicBezTo>
                  <a:cubicBezTo>
                    <a:pt x="2234" y="-98"/>
                    <a:pt x="1367" y="1104"/>
                    <a:pt x="1367" y="1104"/>
                  </a:cubicBezTo>
                  <a:lnTo>
                    <a:pt x="9383" y="9468"/>
                  </a:lnTo>
                  <a:lnTo>
                    <a:pt x="5454" y="14264"/>
                  </a:lnTo>
                  <a:lnTo>
                    <a:pt x="1945" y="13203"/>
                  </a:lnTo>
                  <a:lnTo>
                    <a:pt x="0" y="14442"/>
                  </a:lnTo>
                  <a:cubicBezTo>
                    <a:pt x="0" y="14442"/>
                    <a:pt x="3855" y="16177"/>
                    <a:pt x="4615" y="17180"/>
                  </a:cubicBezTo>
                  <a:cubicBezTo>
                    <a:pt x="5381" y="18177"/>
                    <a:pt x="6384" y="21502"/>
                    <a:pt x="6384" y="21502"/>
                  </a:cubicBezTo>
                  <a:lnTo>
                    <a:pt x="8232" y="20493"/>
                  </a:lnTo>
                  <a:lnTo>
                    <a:pt x="7370" y="16118"/>
                  </a:lnTo>
                  <a:lnTo>
                    <a:pt x="11832" y="12447"/>
                  </a:lnTo>
                  <a:lnTo>
                    <a:pt x="19480" y="21121"/>
                  </a:lnTo>
                  <a:cubicBezTo>
                    <a:pt x="19480" y="21121"/>
                    <a:pt x="21203" y="20393"/>
                    <a:pt x="20931" y="19056"/>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3" name="Google Shape;43;p3"/>
            <p:cNvSpPr/>
            <p:nvPr/>
          </p:nvSpPr>
          <p:spPr>
            <a:xfrm>
              <a:off x="5375784" y="2502905"/>
              <a:ext cx="758221" cy="550722"/>
            </a:xfrm>
            <a:custGeom>
              <a:rect b="b" l="l" r="r" t="t"/>
              <a:pathLst>
                <a:path extrusionOk="0" h="21600" w="21175">
                  <a:moveTo>
                    <a:pt x="19248" y="0"/>
                  </a:moveTo>
                  <a:cubicBezTo>
                    <a:pt x="13175" y="8291"/>
                    <a:pt x="5593" y="17420"/>
                    <a:pt x="3947" y="17712"/>
                  </a:cubicBezTo>
                  <a:cubicBezTo>
                    <a:pt x="3321" y="17773"/>
                    <a:pt x="2926" y="17571"/>
                    <a:pt x="2767" y="17096"/>
                  </a:cubicBezTo>
                  <a:cubicBezTo>
                    <a:pt x="2591" y="16556"/>
                    <a:pt x="2379" y="16208"/>
                    <a:pt x="2828" y="15576"/>
                  </a:cubicBezTo>
                  <a:lnTo>
                    <a:pt x="1549" y="11568"/>
                  </a:lnTo>
                  <a:cubicBezTo>
                    <a:pt x="323" y="13294"/>
                    <a:pt x="-425" y="16617"/>
                    <a:pt x="262" y="18717"/>
                  </a:cubicBezTo>
                  <a:cubicBezTo>
                    <a:pt x="862" y="20550"/>
                    <a:pt x="2149" y="21600"/>
                    <a:pt x="3756" y="21600"/>
                  </a:cubicBezTo>
                  <a:cubicBezTo>
                    <a:pt x="3886" y="21600"/>
                    <a:pt x="4018" y="21595"/>
                    <a:pt x="4152" y="21580"/>
                  </a:cubicBezTo>
                  <a:cubicBezTo>
                    <a:pt x="7416" y="21237"/>
                    <a:pt x="18007" y="7104"/>
                    <a:pt x="21175" y="2782"/>
                  </a:cubicBezTo>
                  <a:cubicBezTo>
                    <a:pt x="21175" y="2778"/>
                    <a:pt x="20902" y="1591"/>
                    <a:pt x="20442" y="985"/>
                  </a:cubicBezTo>
                  <a:cubicBezTo>
                    <a:pt x="19985" y="379"/>
                    <a:pt x="19248" y="0"/>
                    <a:pt x="19248" y="0"/>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4" name="Google Shape;44;p3"/>
          <p:cNvSpPr/>
          <p:nvPr>
            <p:ph idx="2" type="pic"/>
          </p:nvPr>
        </p:nvSpPr>
        <p:spPr>
          <a:xfrm>
            <a:off x="673592" y="1574077"/>
            <a:ext cx="5586740" cy="4220078"/>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pular Services">
  <p:cSld name="Popular Services">
    <p:spTree>
      <p:nvGrpSpPr>
        <p:cNvPr id="45" name="Shape 45"/>
        <p:cNvGrpSpPr/>
        <p:nvPr/>
      </p:nvGrpSpPr>
      <p:grpSpPr>
        <a:xfrm>
          <a:off x="0" y="0"/>
          <a:ext cx="0" cy="0"/>
          <a:chOff x="0" y="0"/>
          <a:chExt cx="0" cy="0"/>
        </a:xfrm>
      </p:grpSpPr>
      <p:sp>
        <p:nvSpPr>
          <p:cNvPr id="46" name="Google Shape;46;p4"/>
          <p:cNvSpPr txBox="1"/>
          <p:nvPr>
            <p:ph type="title"/>
          </p:nvPr>
        </p:nvSpPr>
        <p:spPr>
          <a:xfrm>
            <a:off x="581891" y="294153"/>
            <a:ext cx="11028218" cy="594617"/>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2"/>
              </a:buClr>
              <a:buSzPts val="3500"/>
              <a:buFont typeface="Arial"/>
              <a:buNone/>
              <a:defRPr b="1" sz="3500">
                <a:solidFill>
                  <a:schemeClr val="dk2"/>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4"/>
          <p:cNvSpPr txBox="1"/>
          <p:nvPr>
            <p:ph idx="1" type="body"/>
          </p:nvPr>
        </p:nvSpPr>
        <p:spPr>
          <a:xfrm>
            <a:off x="581891" y="791061"/>
            <a:ext cx="11028218" cy="22232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296B0"/>
              </a:buClr>
              <a:buSzPts val="1200"/>
              <a:buNone/>
              <a:defRPr sz="1200">
                <a:solidFill>
                  <a:srgbClr val="8296B0"/>
                </a:solidFill>
                <a:latin typeface="Arial"/>
                <a:ea typeface="Arial"/>
                <a:cs typeface="Arial"/>
                <a:sym typeface="Arial"/>
              </a:defRPr>
            </a:lvl1pPr>
            <a:lvl2pPr indent="-228600" lvl="1" marL="9144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2pPr>
            <a:lvl3pPr indent="-228600" lvl="2" marL="13716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3pPr>
            <a:lvl4pPr indent="-228600" lvl="3" marL="18288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4pPr>
            <a:lvl5pPr indent="-228600" lvl="4" marL="22860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4"/>
          <p:cNvSpPr txBox="1"/>
          <p:nvPr>
            <p:ph idx="12" type="sldNum"/>
          </p:nvPr>
        </p:nvSpPr>
        <p:spPr>
          <a:xfrm>
            <a:off x="11121605" y="449975"/>
            <a:ext cx="444545" cy="282356"/>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i="0" sz="1400" u="none" cap="none" strike="noStrike">
                <a:solidFill>
                  <a:schemeClr val="accent2"/>
                </a:solidFill>
                <a:latin typeface="Arial"/>
                <a:ea typeface="Arial"/>
                <a:cs typeface="Arial"/>
                <a:sym typeface="Arial"/>
              </a:defRPr>
            </a:lvl1pPr>
            <a:lvl2pPr indent="0" lvl="1" marL="0" algn="ctr">
              <a:spcBef>
                <a:spcPts val="0"/>
              </a:spcBef>
              <a:buNone/>
              <a:defRPr b="1" i="0" sz="1400" u="none" cap="none" strike="noStrike">
                <a:solidFill>
                  <a:schemeClr val="accent2"/>
                </a:solidFill>
                <a:latin typeface="Arial"/>
                <a:ea typeface="Arial"/>
                <a:cs typeface="Arial"/>
                <a:sym typeface="Arial"/>
              </a:defRPr>
            </a:lvl2pPr>
            <a:lvl3pPr indent="0" lvl="2" marL="0" algn="ctr">
              <a:spcBef>
                <a:spcPts val="0"/>
              </a:spcBef>
              <a:buNone/>
              <a:defRPr b="1" i="0" sz="1400" u="none" cap="none" strike="noStrike">
                <a:solidFill>
                  <a:schemeClr val="accent2"/>
                </a:solidFill>
                <a:latin typeface="Arial"/>
                <a:ea typeface="Arial"/>
                <a:cs typeface="Arial"/>
                <a:sym typeface="Arial"/>
              </a:defRPr>
            </a:lvl3pPr>
            <a:lvl4pPr indent="0" lvl="3" marL="0" algn="ctr">
              <a:spcBef>
                <a:spcPts val="0"/>
              </a:spcBef>
              <a:buNone/>
              <a:defRPr b="1" i="0" sz="1400" u="none" cap="none" strike="noStrike">
                <a:solidFill>
                  <a:schemeClr val="accent2"/>
                </a:solidFill>
                <a:latin typeface="Arial"/>
                <a:ea typeface="Arial"/>
                <a:cs typeface="Arial"/>
                <a:sym typeface="Arial"/>
              </a:defRPr>
            </a:lvl4pPr>
            <a:lvl5pPr indent="0" lvl="4" marL="0" algn="ctr">
              <a:spcBef>
                <a:spcPts val="0"/>
              </a:spcBef>
              <a:buNone/>
              <a:defRPr b="1" i="0" sz="1400" u="none" cap="none" strike="noStrike">
                <a:solidFill>
                  <a:schemeClr val="accent2"/>
                </a:solidFill>
                <a:latin typeface="Arial"/>
                <a:ea typeface="Arial"/>
                <a:cs typeface="Arial"/>
                <a:sym typeface="Arial"/>
              </a:defRPr>
            </a:lvl5pPr>
            <a:lvl6pPr indent="0" lvl="5" marL="0" algn="ctr">
              <a:spcBef>
                <a:spcPts val="0"/>
              </a:spcBef>
              <a:buNone/>
              <a:defRPr b="1" i="0" sz="1400" u="none" cap="none" strike="noStrike">
                <a:solidFill>
                  <a:schemeClr val="accent2"/>
                </a:solidFill>
                <a:latin typeface="Arial"/>
                <a:ea typeface="Arial"/>
                <a:cs typeface="Arial"/>
                <a:sym typeface="Arial"/>
              </a:defRPr>
            </a:lvl6pPr>
            <a:lvl7pPr indent="0" lvl="6" marL="0" algn="ctr">
              <a:spcBef>
                <a:spcPts val="0"/>
              </a:spcBef>
              <a:buNone/>
              <a:defRPr b="1" i="0" sz="1400" u="none" cap="none" strike="noStrike">
                <a:solidFill>
                  <a:schemeClr val="accent2"/>
                </a:solidFill>
                <a:latin typeface="Arial"/>
                <a:ea typeface="Arial"/>
                <a:cs typeface="Arial"/>
                <a:sym typeface="Arial"/>
              </a:defRPr>
            </a:lvl7pPr>
            <a:lvl8pPr indent="0" lvl="7" marL="0" algn="ctr">
              <a:spcBef>
                <a:spcPts val="0"/>
              </a:spcBef>
              <a:buNone/>
              <a:defRPr b="1" i="0" sz="1400" u="none" cap="none" strike="noStrike">
                <a:solidFill>
                  <a:schemeClr val="accent2"/>
                </a:solidFill>
                <a:latin typeface="Arial"/>
                <a:ea typeface="Arial"/>
                <a:cs typeface="Arial"/>
                <a:sym typeface="Arial"/>
              </a:defRPr>
            </a:lvl8pPr>
            <a:lvl9pPr indent="0" lvl="8" marL="0" algn="ctr">
              <a:spcBef>
                <a:spcPts val="0"/>
              </a:spcBef>
              <a:buNone/>
              <a:defRPr b="1" i="0" sz="1400" u="none" cap="none" strike="noStrike">
                <a:solidFill>
                  <a:schemeClr val="accent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
        <p:nvSpPr>
          <p:cNvPr id="49" name="Google Shape;49;p4"/>
          <p:cNvSpPr/>
          <p:nvPr/>
        </p:nvSpPr>
        <p:spPr>
          <a:xfrm>
            <a:off x="1243724" y="6328958"/>
            <a:ext cx="730969" cy="384721"/>
          </a:xfrm>
          <a:prstGeom prst="rect">
            <a:avLst/>
          </a:prstGeom>
          <a:no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None/>
            </a:pPr>
            <a:r>
              <a:rPr lang="en-US" sz="2000">
                <a:solidFill>
                  <a:schemeClr val="accent1"/>
                </a:solidFill>
                <a:latin typeface="Impact"/>
                <a:ea typeface="Impact"/>
                <a:cs typeface="Impact"/>
                <a:sym typeface="Impact"/>
              </a:rPr>
              <a:t>F</a:t>
            </a:r>
            <a:r>
              <a:rPr lang="en-US" sz="2000">
                <a:solidFill>
                  <a:schemeClr val="accent2"/>
                </a:solidFill>
                <a:latin typeface="Impact"/>
                <a:ea typeface="Impact"/>
                <a:cs typeface="Impact"/>
                <a:sym typeface="Impact"/>
              </a:rPr>
              <a:t>lock</a:t>
            </a:r>
            <a:endParaRPr b="0" i="0" sz="2000" u="none" cap="none" strike="noStrike">
              <a:solidFill>
                <a:schemeClr val="accent2"/>
              </a:solidFill>
              <a:latin typeface="Impact"/>
              <a:ea typeface="Impact"/>
              <a:cs typeface="Impact"/>
              <a:sym typeface="Impact"/>
            </a:endParaRPr>
          </a:p>
        </p:txBody>
      </p:sp>
      <p:sp>
        <p:nvSpPr>
          <p:cNvPr id="50" name="Google Shape;50;p4"/>
          <p:cNvSpPr/>
          <p:nvPr/>
        </p:nvSpPr>
        <p:spPr>
          <a:xfrm>
            <a:off x="2058134" y="6433241"/>
            <a:ext cx="2059859" cy="230832"/>
          </a:xfrm>
          <a:prstGeom prst="rect">
            <a:avLst/>
          </a:prstGeom>
          <a:no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None/>
            </a:pPr>
            <a:r>
              <a:rPr lang="en-US" sz="1000">
                <a:solidFill>
                  <a:schemeClr val="dk2"/>
                </a:solidFill>
              </a:rPr>
              <a:t>FLOCKING ALGORITHMS</a:t>
            </a:r>
            <a:endParaRPr/>
          </a:p>
        </p:txBody>
      </p:sp>
      <p:sp>
        <p:nvSpPr>
          <p:cNvPr id="51" name="Google Shape;51;p4"/>
          <p:cNvSpPr/>
          <p:nvPr/>
        </p:nvSpPr>
        <p:spPr>
          <a:xfrm>
            <a:off x="11150642" y="410645"/>
            <a:ext cx="445015" cy="361016"/>
          </a:xfrm>
          <a:custGeom>
            <a:rect b="b" l="l" r="r" t="t"/>
            <a:pathLst>
              <a:path extrusionOk="0" h="12732" w="15293">
                <a:moveTo>
                  <a:pt x="13647" y="3248"/>
                </a:moveTo>
                <a:cubicBezTo>
                  <a:pt x="21162" y="9074"/>
                  <a:pt x="529" y="16441"/>
                  <a:pt x="46" y="10589"/>
                </a:cubicBezTo>
                <a:cubicBezTo>
                  <a:pt x="-438" y="4737"/>
                  <a:pt x="2802" y="-5159"/>
                  <a:pt x="13647" y="3248"/>
                </a:cubicBezTo>
                <a:close/>
              </a:path>
            </a:pathLst>
          </a:custGeom>
          <a:noFill/>
          <a:ln cap="flat" cmpd="sng" w="25400">
            <a:solidFill>
              <a:schemeClr val="accent2"/>
            </a:solidFill>
            <a:prstDash val="solid"/>
            <a:miter lim="400000"/>
            <a:headEnd len="sm" w="sm" type="none"/>
            <a:tailEnd len="sm" w="sm" type="none"/>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2" name="Google Shape;52;p4"/>
          <p:cNvSpPr/>
          <p:nvPr/>
        </p:nvSpPr>
        <p:spPr>
          <a:xfrm>
            <a:off x="669354" y="1005954"/>
            <a:ext cx="10940755" cy="20715"/>
          </a:xfrm>
          <a:prstGeom prst="rect">
            <a:avLst/>
          </a:prstGeom>
          <a:gradFill>
            <a:gsLst>
              <a:gs pos="0">
                <a:schemeClr val="accent1"/>
              </a:gs>
              <a:gs pos="100000">
                <a:schemeClr val="accent2"/>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53" name="Google Shape;53;p4"/>
          <p:cNvGrpSpPr/>
          <p:nvPr/>
        </p:nvGrpSpPr>
        <p:grpSpPr>
          <a:xfrm>
            <a:off x="11369323" y="6408186"/>
            <a:ext cx="234065" cy="234065"/>
            <a:chOff x="11369323" y="6408186"/>
            <a:chExt cx="234065" cy="234065"/>
          </a:xfrm>
        </p:grpSpPr>
        <p:sp>
          <p:nvSpPr>
            <p:cNvPr id="54" name="Google Shape;54;p4">
              <a:hlinkClick r:id="rId2"/>
            </p:cNvPr>
            <p:cNvSpPr/>
            <p:nvPr/>
          </p:nvSpPr>
          <p:spPr>
            <a:xfrm>
              <a:off x="11369323" y="6408186"/>
              <a:ext cx="234065" cy="234065"/>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5" name="Google Shape;55;p4">
              <a:hlinkClick r:id="rId3"/>
            </p:cNvPr>
            <p:cNvSpPr/>
            <p:nvPr/>
          </p:nvSpPr>
          <p:spPr>
            <a:xfrm>
              <a:off x="11438041" y="6468723"/>
              <a:ext cx="96240" cy="122448"/>
            </a:xfrm>
            <a:custGeom>
              <a:rect b="b" l="l" r="r" t="t"/>
              <a:pathLst>
                <a:path extrusionOk="0" h="21258" w="21600">
                  <a:moveTo>
                    <a:pt x="18799" y="2178"/>
                  </a:moveTo>
                  <a:cubicBezTo>
                    <a:pt x="16907" y="774"/>
                    <a:pt x="14289" y="0"/>
                    <a:pt x="11427" y="0"/>
                  </a:cubicBezTo>
                  <a:cubicBezTo>
                    <a:pt x="7055" y="0"/>
                    <a:pt x="4367" y="1386"/>
                    <a:pt x="2881" y="2549"/>
                  </a:cubicBezTo>
                  <a:cubicBezTo>
                    <a:pt x="1050" y="3982"/>
                    <a:pt x="0" y="5885"/>
                    <a:pt x="0" y="7769"/>
                  </a:cubicBezTo>
                  <a:cubicBezTo>
                    <a:pt x="0" y="10135"/>
                    <a:pt x="1279" y="11952"/>
                    <a:pt x="3422" y="12627"/>
                  </a:cubicBezTo>
                  <a:cubicBezTo>
                    <a:pt x="3566" y="12673"/>
                    <a:pt x="3711" y="12696"/>
                    <a:pt x="3853" y="12696"/>
                  </a:cubicBezTo>
                  <a:cubicBezTo>
                    <a:pt x="4305" y="12696"/>
                    <a:pt x="4663" y="12467"/>
                    <a:pt x="4787" y="12100"/>
                  </a:cubicBezTo>
                  <a:cubicBezTo>
                    <a:pt x="4859" y="11890"/>
                    <a:pt x="5027" y="11370"/>
                    <a:pt x="5100" y="11145"/>
                  </a:cubicBezTo>
                  <a:cubicBezTo>
                    <a:pt x="5256" y="10699"/>
                    <a:pt x="5130" y="10485"/>
                    <a:pt x="4790" y="10175"/>
                  </a:cubicBezTo>
                  <a:cubicBezTo>
                    <a:pt x="4170" y="9608"/>
                    <a:pt x="3881" y="8937"/>
                    <a:pt x="3881" y="8064"/>
                  </a:cubicBezTo>
                  <a:cubicBezTo>
                    <a:pt x="3881" y="5471"/>
                    <a:pt x="6377" y="2715"/>
                    <a:pt x="11004" y="2715"/>
                  </a:cubicBezTo>
                  <a:cubicBezTo>
                    <a:pt x="14674" y="2715"/>
                    <a:pt x="16954" y="4329"/>
                    <a:pt x="16954" y="6927"/>
                  </a:cubicBezTo>
                  <a:cubicBezTo>
                    <a:pt x="16954" y="8566"/>
                    <a:pt x="16498" y="10084"/>
                    <a:pt x="15669" y="11202"/>
                  </a:cubicBezTo>
                  <a:cubicBezTo>
                    <a:pt x="15093" y="11979"/>
                    <a:pt x="14079" y="12904"/>
                    <a:pt x="12524" y="12904"/>
                  </a:cubicBezTo>
                  <a:cubicBezTo>
                    <a:pt x="11852" y="12904"/>
                    <a:pt x="11247" y="12690"/>
                    <a:pt x="10866" y="12318"/>
                  </a:cubicBezTo>
                  <a:cubicBezTo>
                    <a:pt x="10506" y="11965"/>
                    <a:pt x="10387" y="11511"/>
                    <a:pt x="10532" y="11036"/>
                  </a:cubicBezTo>
                  <a:cubicBezTo>
                    <a:pt x="10696" y="10501"/>
                    <a:pt x="10919" y="9942"/>
                    <a:pt x="11135" y="9401"/>
                  </a:cubicBezTo>
                  <a:cubicBezTo>
                    <a:pt x="11529" y="8415"/>
                    <a:pt x="11901" y="7483"/>
                    <a:pt x="11901" y="6739"/>
                  </a:cubicBezTo>
                  <a:cubicBezTo>
                    <a:pt x="11901" y="5467"/>
                    <a:pt x="10890" y="4612"/>
                    <a:pt x="9386" y="4612"/>
                  </a:cubicBezTo>
                  <a:cubicBezTo>
                    <a:pt x="7474" y="4612"/>
                    <a:pt x="5977" y="6115"/>
                    <a:pt x="5977" y="8032"/>
                  </a:cubicBezTo>
                  <a:cubicBezTo>
                    <a:pt x="5977" y="8973"/>
                    <a:pt x="6300" y="9676"/>
                    <a:pt x="6446" y="9946"/>
                  </a:cubicBezTo>
                  <a:cubicBezTo>
                    <a:pt x="6205" y="10735"/>
                    <a:pt x="4774" y="15427"/>
                    <a:pt x="4502" y="16312"/>
                  </a:cubicBezTo>
                  <a:cubicBezTo>
                    <a:pt x="4345" y="16829"/>
                    <a:pt x="3400" y="20909"/>
                    <a:pt x="4965" y="21234"/>
                  </a:cubicBezTo>
                  <a:cubicBezTo>
                    <a:pt x="6723" y="21600"/>
                    <a:pt x="8295" y="17626"/>
                    <a:pt x="8455" y="17177"/>
                  </a:cubicBezTo>
                  <a:cubicBezTo>
                    <a:pt x="8585" y="16812"/>
                    <a:pt x="9039" y="15431"/>
                    <a:pt x="9317" y="14582"/>
                  </a:cubicBezTo>
                  <a:cubicBezTo>
                    <a:pt x="10166" y="15215"/>
                    <a:pt x="11533" y="15643"/>
                    <a:pt x="12863" y="15643"/>
                  </a:cubicBezTo>
                  <a:cubicBezTo>
                    <a:pt x="15370" y="15643"/>
                    <a:pt x="17625" y="14770"/>
                    <a:pt x="19213" y="13185"/>
                  </a:cubicBezTo>
                  <a:cubicBezTo>
                    <a:pt x="20752" y="11648"/>
                    <a:pt x="21600" y="9506"/>
                    <a:pt x="21600" y="7153"/>
                  </a:cubicBezTo>
                  <a:cubicBezTo>
                    <a:pt x="21600" y="5314"/>
                    <a:pt x="20579" y="3501"/>
                    <a:pt x="18799" y="2178"/>
                  </a:cubicBezTo>
                  <a:cubicBezTo>
                    <a:pt x="18799" y="2178"/>
                    <a:pt x="18799" y="2178"/>
                    <a:pt x="18799" y="2178"/>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6" name="Google Shape;56;p4"/>
          <p:cNvGrpSpPr/>
          <p:nvPr/>
        </p:nvGrpSpPr>
        <p:grpSpPr>
          <a:xfrm>
            <a:off x="10784801" y="6408186"/>
            <a:ext cx="234065" cy="234065"/>
            <a:chOff x="10784801" y="6408186"/>
            <a:chExt cx="234065" cy="234065"/>
          </a:xfrm>
        </p:grpSpPr>
        <p:sp>
          <p:nvSpPr>
            <p:cNvPr id="57" name="Google Shape;57;p4">
              <a:hlinkClick r:id="rId4"/>
            </p:cNvPr>
            <p:cNvSpPr/>
            <p:nvPr/>
          </p:nvSpPr>
          <p:spPr>
            <a:xfrm>
              <a:off x="10784801" y="6408186"/>
              <a:ext cx="234065" cy="234065"/>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8" name="Google Shape;58;p4">
              <a:hlinkClick r:id="rId5"/>
            </p:cNvPr>
            <p:cNvSpPr/>
            <p:nvPr/>
          </p:nvSpPr>
          <p:spPr>
            <a:xfrm>
              <a:off x="10861925" y="6468662"/>
              <a:ext cx="66937" cy="123809"/>
            </a:xfrm>
            <a:custGeom>
              <a:rect b="b" l="l" r="r" t="t"/>
              <a:pathLst>
                <a:path extrusionOk="0" h="21600" w="21600">
                  <a:moveTo>
                    <a:pt x="20786" y="5"/>
                  </a:moveTo>
                  <a:lnTo>
                    <a:pt x="15606" y="0"/>
                  </a:lnTo>
                  <a:cubicBezTo>
                    <a:pt x="9785" y="0"/>
                    <a:pt x="6022" y="2087"/>
                    <a:pt x="6022" y="5316"/>
                  </a:cubicBezTo>
                  <a:lnTo>
                    <a:pt x="6022" y="7767"/>
                  </a:lnTo>
                  <a:lnTo>
                    <a:pt x="813" y="7767"/>
                  </a:lnTo>
                  <a:cubicBezTo>
                    <a:pt x="364" y="7767"/>
                    <a:pt x="0" y="7964"/>
                    <a:pt x="0" y="8208"/>
                  </a:cubicBezTo>
                  <a:lnTo>
                    <a:pt x="0" y="11758"/>
                  </a:lnTo>
                  <a:cubicBezTo>
                    <a:pt x="0" y="12002"/>
                    <a:pt x="364" y="12199"/>
                    <a:pt x="813" y="12199"/>
                  </a:cubicBezTo>
                  <a:lnTo>
                    <a:pt x="6022" y="12199"/>
                  </a:lnTo>
                  <a:lnTo>
                    <a:pt x="6022" y="21159"/>
                  </a:lnTo>
                  <a:cubicBezTo>
                    <a:pt x="6022" y="21402"/>
                    <a:pt x="6388" y="21600"/>
                    <a:pt x="6838" y="21600"/>
                  </a:cubicBezTo>
                  <a:lnTo>
                    <a:pt x="13634" y="21600"/>
                  </a:lnTo>
                  <a:cubicBezTo>
                    <a:pt x="14084" y="21600"/>
                    <a:pt x="14450" y="21402"/>
                    <a:pt x="14450" y="21159"/>
                  </a:cubicBezTo>
                  <a:lnTo>
                    <a:pt x="14450" y="12199"/>
                  </a:lnTo>
                  <a:lnTo>
                    <a:pt x="20539" y="12199"/>
                  </a:lnTo>
                  <a:cubicBezTo>
                    <a:pt x="20989" y="12199"/>
                    <a:pt x="21355" y="12002"/>
                    <a:pt x="21355" y="11758"/>
                  </a:cubicBezTo>
                  <a:lnTo>
                    <a:pt x="21357" y="8208"/>
                  </a:lnTo>
                  <a:cubicBezTo>
                    <a:pt x="21357" y="8091"/>
                    <a:pt x="21271" y="7978"/>
                    <a:pt x="21117" y="7895"/>
                  </a:cubicBezTo>
                  <a:cubicBezTo>
                    <a:pt x="20966" y="7813"/>
                    <a:pt x="20758" y="7767"/>
                    <a:pt x="20541" y="7767"/>
                  </a:cubicBezTo>
                  <a:lnTo>
                    <a:pt x="14450" y="7767"/>
                  </a:lnTo>
                  <a:lnTo>
                    <a:pt x="14450" y="5689"/>
                  </a:lnTo>
                  <a:cubicBezTo>
                    <a:pt x="14450" y="4691"/>
                    <a:pt x="14889" y="4183"/>
                    <a:pt x="17294" y="4183"/>
                  </a:cubicBezTo>
                  <a:lnTo>
                    <a:pt x="20786" y="4183"/>
                  </a:lnTo>
                  <a:cubicBezTo>
                    <a:pt x="21234" y="4183"/>
                    <a:pt x="21600" y="3985"/>
                    <a:pt x="21600" y="3743"/>
                  </a:cubicBezTo>
                  <a:lnTo>
                    <a:pt x="21600" y="445"/>
                  </a:lnTo>
                  <a:cubicBezTo>
                    <a:pt x="21600" y="202"/>
                    <a:pt x="21236" y="5"/>
                    <a:pt x="20786" y="5"/>
                  </a:cubicBezTo>
                  <a:cubicBezTo>
                    <a:pt x="20786" y="5"/>
                    <a:pt x="20786" y="5"/>
                    <a:pt x="20786" y="5"/>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9" name="Google Shape;59;p4"/>
          <p:cNvGrpSpPr/>
          <p:nvPr/>
        </p:nvGrpSpPr>
        <p:grpSpPr>
          <a:xfrm>
            <a:off x="11077062" y="6408186"/>
            <a:ext cx="234065" cy="234065"/>
            <a:chOff x="11077062" y="6408186"/>
            <a:chExt cx="234065" cy="234065"/>
          </a:xfrm>
        </p:grpSpPr>
        <p:sp>
          <p:nvSpPr>
            <p:cNvPr id="60" name="Google Shape;60;p4">
              <a:hlinkClick r:id="rId6"/>
            </p:cNvPr>
            <p:cNvSpPr/>
            <p:nvPr/>
          </p:nvSpPr>
          <p:spPr>
            <a:xfrm>
              <a:off x="11077062" y="6408186"/>
              <a:ext cx="234065" cy="234065"/>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1" name="Google Shape;61;p4">
              <a:hlinkClick r:id="rId7"/>
            </p:cNvPr>
            <p:cNvSpPr/>
            <p:nvPr/>
          </p:nvSpPr>
          <p:spPr>
            <a:xfrm>
              <a:off x="11134696" y="6478193"/>
              <a:ext cx="128236" cy="104192"/>
            </a:xfrm>
            <a:custGeom>
              <a:rect b="b" l="l" r="r" t="t"/>
              <a:pathLst>
                <a:path extrusionOk="0" h="21600" w="21600">
                  <a:moveTo>
                    <a:pt x="21600" y="2557"/>
                  </a:moveTo>
                  <a:cubicBezTo>
                    <a:pt x="20797" y="2991"/>
                    <a:pt x="19941" y="3278"/>
                    <a:pt x="19049" y="3418"/>
                  </a:cubicBezTo>
                  <a:cubicBezTo>
                    <a:pt x="19967" y="2743"/>
                    <a:pt x="20667" y="1683"/>
                    <a:pt x="20997" y="406"/>
                  </a:cubicBezTo>
                  <a:cubicBezTo>
                    <a:pt x="20141" y="1034"/>
                    <a:pt x="19196" y="1477"/>
                    <a:pt x="18189" y="1725"/>
                  </a:cubicBezTo>
                  <a:cubicBezTo>
                    <a:pt x="17376" y="660"/>
                    <a:pt x="16218" y="0"/>
                    <a:pt x="14954" y="0"/>
                  </a:cubicBezTo>
                  <a:cubicBezTo>
                    <a:pt x="12503" y="0"/>
                    <a:pt x="10529" y="2449"/>
                    <a:pt x="10529" y="5452"/>
                  </a:cubicBezTo>
                  <a:cubicBezTo>
                    <a:pt x="10529" y="5884"/>
                    <a:pt x="10558" y="6299"/>
                    <a:pt x="10631" y="6694"/>
                  </a:cubicBezTo>
                  <a:cubicBezTo>
                    <a:pt x="6950" y="6473"/>
                    <a:pt x="3692" y="4302"/>
                    <a:pt x="1504" y="994"/>
                  </a:cubicBezTo>
                  <a:cubicBezTo>
                    <a:pt x="1122" y="1810"/>
                    <a:pt x="898" y="2743"/>
                    <a:pt x="898" y="3748"/>
                  </a:cubicBezTo>
                  <a:cubicBezTo>
                    <a:pt x="898" y="5636"/>
                    <a:pt x="1688" y="7309"/>
                    <a:pt x="2865" y="8278"/>
                  </a:cubicBezTo>
                  <a:cubicBezTo>
                    <a:pt x="2153" y="8261"/>
                    <a:pt x="1455" y="8007"/>
                    <a:pt x="864" y="7606"/>
                  </a:cubicBezTo>
                  <a:cubicBezTo>
                    <a:pt x="864" y="7623"/>
                    <a:pt x="864" y="7645"/>
                    <a:pt x="864" y="7666"/>
                  </a:cubicBezTo>
                  <a:cubicBezTo>
                    <a:pt x="864" y="10315"/>
                    <a:pt x="2399" y="12515"/>
                    <a:pt x="4412" y="13022"/>
                  </a:cubicBezTo>
                  <a:cubicBezTo>
                    <a:pt x="4051" y="13143"/>
                    <a:pt x="3658" y="13201"/>
                    <a:pt x="3251" y="13201"/>
                  </a:cubicBezTo>
                  <a:cubicBezTo>
                    <a:pt x="2967" y="13201"/>
                    <a:pt x="2681" y="13181"/>
                    <a:pt x="2412" y="13108"/>
                  </a:cubicBezTo>
                  <a:cubicBezTo>
                    <a:pt x="2986" y="15266"/>
                    <a:pt x="4614" y="16853"/>
                    <a:pt x="6550" y="16904"/>
                  </a:cubicBezTo>
                  <a:cubicBezTo>
                    <a:pt x="5044" y="18355"/>
                    <a:pt x="3131" y="19229"/>
                    <a:pt x="1060" y="19229"/>
                  </a:cubicBezTo>
                  <a:cubicBezTo>
                    <a:pt x="697" y="19229"/>
                    <a:pt x="348" y="19209"/>
                    <a:pt x="0" y="19154"/>
                  </a:cubicBezTo>
                  <a:cubicBezTo>
                    <a:pt x="1962" y="20711"/>
                    <a:pt x="4286" y="21600"/>
                    <a:pt x="6793" y="21600"/>
                  </a:cubicBezTo>
                  <a:cubicBezTo>
                    <a:pt x="14942" y="21600"/>
                    <a:pt x="19397" y="13292"/>
                    <a:pt x="19397" y="6091"/>
                  </a:cubicBezTo>
                  <a:cubicBezTo>
                    <a:pt x="19397" y="5850"/>
                    <a:pt x="19390" y="5618"/>
                    <a:pt x="19381" y="5387"/>
                  </a:cubicBezTo>
                  <a:cubicBezTo>
                    <a:pt x="20260" y="4619"/>
                    <a:pt x="20998" y="3660"/>
                    <a:pt x="21600" y="2557"/>
                  </a:cubicBezTo>
                  <a:cubicBezTo>
                    <a:pt x="21600" y="2557"/>
                    <a:pt x="21600" y="2557"/>
                    <a:pt x="21600" y="2557"/>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2" name="Google Shape;62;p4"/>
          <p:cNvGrpSpPr/>
          <p:nvPr/>
        </p:nvGrpSpPr>
        <p:grpSpPr>
          <a:xfrm>
            <a:off x="657852" y="6265457"/>
            <a:ext cx="489690" cy="440915"/>
            <a:chOff x="5314951" y="2016246"/>
            <a:chExt cx="1317196" cy="1185992"/>
          </a:xfrm>
        </p:grpSpPr>
        <p:sp>
          <p:nvSpPr>
            <p:cNvPr id="63" name="Google Shape;63;p4"/>
            <p:cNvSpPr/>
            <p:nvPr/>
          </p:nvSpPr>
          <p:spPr>
            <a:xfrm>
              <a:off x="5442699" y="2174411"/>
              <a:ext cx="1027821" cy="1027827"/>
            </a:xfrm>
            <a:custGeom>
              <a:rect b="b" l="l" r="r" t="t"/>
              <a:pathLst>
                <a:path extrusionOk="0" h="21600" w="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path>
              </a:pathLst>
            </a:custGeom>
            <a:solidFill>
              <a:schemeClr val="accent2"/>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64" name="Google Shape;64;p4"/>
            <p:cNvSpPr/>
            <p:nvPr/>
          </p:nvSpPr>
          <p:spPr>
            <a:xfrm>
              <a:off x="5512155" y="2247827"/>
              <a:ext cx="890208" cy="89020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5" name="Google Shape;65;p4"/>
            <p:cNvSpPr/>
            <p:nvPr/>
          </p:nvSpPr>
          <p:spPr>
            <a:xfrm>
              <a:off x="5552197" y="2277825"/>
              <a:ext cx="849382" cy="776449"/>
            </a:xfrm>
            <a:custGeom>
              <a:rect b="b" l="l" r="r" t="t"/>
              <a:pathLst>
                <a:path extrusionOk="0" h="776449" w="849382">
                  <a:moveTo>
                    <a:pt x="483698" y="164248"/>
                  </a:moveTo>
                  <a:lnTo>
                    <a:pt x="575109" y="164248"/>
                  </a:lnTo>
                  <a:lnTo>
                    <a:pt x="605580" y="209967"/>
                  </a:lnTo>
                  <a:lnTo>
                    <a:pt x="697012" y="225191"/>
                  </a:lnTo>
                  <a:lnTo>
                    <a:pt x="788443" y="194720"/>
                  </a:lnTo>
                  <a:cubicBezTo>
                    <a:pt x="788443" y="194720"/>
                    <a:pt x="793008" y="192136"/>
                    <a:pt x="793008" y="192136"/>
                  </a:cubicBezTo>
                  <a:cubicBezTo>
                    <a:pt x="876183" y="340527"/>
                    <a:pt x="866709" y="523495"/>
                    <a:pt x="768644" y="662497"/>
                  </a:cubicBezTo>
                  <a:lnTo>
                    <a:pt x="727482" y="621345"/>
                  </a:lnTo>
                  <a:lnTo>
                    <a:pt x="727482" y="560402"/>
                  </a:lnTo>
                  <a:lnTo>
                    <a:pt x="697012" y="499459"/>
                  </a:lnTo>
                  <a:lnTo>
                    <a:pt x="666541" y="438516"/>
                  </a:lnTo>
                  <a:lnTo>
                    <a:pt x="666541" y="377573"/>
                  </a:lnTo>
                  <a:lnTo>
                    <a:pt x="620835" y="347101"/>
                  </a:lnTo>
                  <a:lnTo>
                    <a:pt x="559874" y="362325"/>
                  </a:lnTo>
                  <a:lnTo>
                    <a:pt x="453227" y="316606"/>
                  </a:lnTo>
                  <a:lnTo>
                    <a:pt x="437992" y="209967"/>
                  </a:lnTo>
                  <a:close/>
                  <a:moveTo>
                    <a:pt x="601311" y="12167"/>
                  </a:moveTo>
                  <a:cubicBezTo>
                    <a:pt x="647366" y="34954"/>
                    <a:pt x="689039" y="65703"/>
                    <a:pt x="724427" y="102994"/>
                  </a:cubicBezTo>
                  <a:lnTo>
                    <a:pt x="678716" y="133457"/>
                  </a:lnTo>
                  <a:lnTo>
                    <a:pt x="602530" y="118217"/>
                  </a:lnTo>
                  <a:lnTo>
                    <a:pt x="556819" y="102994"/>
                  </a:lnTo>
                  <a:lnTo>
                    <a:pt x="495871" y="118217"/>
                  </a:lnTo>
                  <a:lnTo>
                    <a:pt x="450159" y="102994"/>
                  </a:lnTo>
                  <a:lnTo>
                    <a:pt x="480646" y="42040"/>
                  </a:lnTo>
                  <a:lnTo>
                    <a:pt x="541582" y="42040"/>
                  </a:lnTo>
                  <a:close/>
                  <a:moveTo>
                    <a:pt x="242269" y="0"/>
                  </a:moveTo>
                  <a:lnTo>
                    <a:pt x="285550" y="28947"/>
                  </a:lnTo>
                  <a:cubicBezTo>
                    <a:pt x="285550" y="28947"/>
                    <a:pt x="376964" y="44194"/>
                    <a:pt x="376964" y="44194"/>
                  </a:cubicBezTo>
                  <a:lnTo>
                    <a:pt x="361728" y="89898"/>
                  </a:lnTo>
                  <a:lnTo>
                    <a:pt x="316021" y="105145"/>
                  </a:lnTo>
                  <a:lnTo>
                    <a:pt x="270297" y="181325"/>
                  </a:lnTo>
                  <a:lnTo>
                    <a:pt x="194119" y="227029"/>
                  </a:lnTo>
                  <a:lnTo>
                    <a:pt x="87469" y="242275"/>
                  </a:lnTo>
                  <a:lnTo>
                    <a:pt x="87469" y="287980"/>
                  </a:lnTo>
                  <a:lnTo>
                    <a:pt x="117923" y="318455"/>
                  </a:lnTo>
                  <a:lnTo>
                    <a:pt x="117923" y="377999"/>
                  </a:lnTo>
                  <a:lnTo>
                    <a:pt x="161352" y="334578"/>
                  </a:lnTo>
                  <a:lnTo>
                    <a:pt x="191823" y="395520"/>
                  </a:lnTo>
                  <a:lnTo>
                    <a:pt x="298482" y="395520"/>
                  </a:lnTo>
                  <a:lnTo>
                    <a:pt x="344182" y="471722"/>
                  </a:lnTo>
                  <a:cubicBezTo>
                    <a:pt x="344182" y="471722"/>
                    <a:pt x="405141" y="471722"/>
                    <a:pt x="405141" y="471722"/>
                  </a:cubicBezTo>
                  <a:lnTo>
                    <a:pt x="389912" y="547904"/>
                  </a:lnTo>
                  <a:lnTo>
                    <a:pt x="328954" y="608845"/>
                  </a:lnTo>
                  <a:lnTo>
                    <a:pt x="328954" y="654546"/>
                  </a:lnTo>
                  <a:lnTo>
                    <a:pt x="268010" y="700267"/>
                  </a:lnTo>
                  <a:lnTo>
                    <a:pt x="268010" y="776449"/>
                  </a:lnTo>
                  <a:lnTo>
                    <a:pt x="222295" y="761209"/>
                  </a:lnTo>
                  <a:lnTo>
                    <a:pt x="191823" y="685027"/>
                  </a:lnTo>
                  <a:lnTo>
                    <a:pt x="191823" y="532663"/>
                  </a:lnTo>
                  <a:lnTo>
                    <a:pt x="115622" y="517423"/>
                  </a:lnTo>
                  <a:lnTo>
                    <a:pt x="85165" y="456481"/>
                  </a:lnTo>
                  <a:lnTo>
                    <a:pt x="85165" y="410760"/>
                  </a:lnTo>
                  <a:lnTo>
                    <a:pt x="115622" y="380300"/>
                  </a:lnTo>
                  <a:lnTo>
                    <a:pt x="117079" y="378843"/>
                  </a:lnTo>
                  <a:lnTo>
                    <a:pt x="72216" y="348931"/>
                  </a:lnTo>
                  <a:lnTo>
                    <a:pt x="26509" y="318455"/>
                  </a:lnTo>
                  <a:lnTo>
                    <a:pt x="0" y="238762"/>
                  </a:lnTo>
                  <a:cubicBezTo>
                    <a:pt x="45637" y="130017"/>
                    <a:pt x="132862" y="44053"/>
                    <a:pt x="242269" y="0"/>
                  </a:cubicBezTo>
                  <a:close/>
                </a:path>
              </a:pathLst>
            </a:custGeom>
            <a:solidFill>
              <a:srgbClr val="000000">
                <a:alpha val="33725"/>
              </a:srgbClr>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66" name="Google Shape;66;p4"/>
            <p:cNvSpPr/>
            <p:nvPr/>
          </p:nvSpPr>
          <p:spPr>
            <a:xfrm>
              <a:off x="5314951" y="2016246"/>
              <a:ext cx="1317196" cy="1100773"/>
            </a:xfrm>
            <a:custGeom>
              <a:rect b="b" l="l" r="r" t="t"/>
              <a:pathLst>
                <a:path extrusionOk="0" h="21600" w="20829">
                  <a:moveTo>
                    <a:pt x="20795" y="9707"/>
                  </a:moveTo>
                  <a:cubicBezTo>
                    <a:pt x="20759" y="9490"/>
                    <a:pt x="20668" y="8945"/>
                    <a:pt x="18992" y="5949"/>
                  </a:cubicBezTo>
                  <a:cubicBezTo>
                    <a:pt x="20230" y="4443"/>
                    <a:pt x="20326" y="4239"/>
                    <a:pt x="20386" y="4111"/>
                  </a:cubicBezTo>
                  <a:cubicBezTo>
                    <a:pt x="20386" y="4111"/>
                    <a:pt x="20387" y="4110"/>
                    <a:pt x="20387" y="4109"/>
                  </a:cubicBezTo>
                  <a:cubicBezTo>
                    <a:pt x="20394" y="4095"/>
                    <a:pt x="20403" y="4080"/>
                    <a:pt x="20412" y="4063"/>
                  </a:cubicBezTo>
                  <a:cubicBezTo>
                    <a:pt x="21244" y="2535"/>
                    <a:pt x="20506" y="1527"/>
                    <a:pt x="20151" y="1166"/>
                  </a:cubicBezTo>
                  <a:cubicBezTo>
                    <a:pt x="19770" y="778"/>
                    <a:pt x="19361" y="581"/>
                    <a:pt x="18934" y="581"/>
                  </a:cubicBezTo>
                  <a:cubicBezTo>
                    <a:pt x="18495" y="581"/>
                    <a:pt x="18080" y="793"/>
                    <a:pt x="17700" y="1213"/>
                  </a:cubicBezTo>
                  <a:cubicBezTo>
                    <a:pt x="17586" y="1339"/>
                    <a:pt x="17052" y="1932"/>
                    <a:pt x="16615" y="2418"/>
                  </a:cubicBezTo>
                  <a:cubicBezTo>
                    <a:pt x="13964" y="76"/>
                    <a:pt x="13494" y="30"/>
                    <a:pt x="13259" y="7"/>
                  </a:cubicBezTo>
                  <a:cubicBezTo>
                    <a:pt x="13212" y="2"/>
                    <a:pt x="13165" y="0"/>
                    <a:pt x="13120" y="0"/>
                  </a:cubicBezTo>
                  <a:cubicBezTo>
                    <a:pt x="12204" y="0"/>
                    <a:pt x="11655" y="836"/>
                    <a:pt x="11554" y="1003"/>
                  </a:cubicBezTo>
                  <a:cubicBezTo>
                    <a:pt x="11258" y="1495"/>
                    <a:pt x="11297" y="2182"/>
                    <a:pt x="11645" y="2618"/>
                  </a:cubicBezTo>
                  <a:lnTo>
                    <a:pt x="14058" y="5637"/>
                  </a:lnTo>
                  <a:lnTo>
                    <a:pt x="13571" y="6349"/>
                  </a:lnTo>
                  <a:lnTo>
                    <a:pt x="12856" y="6090"/>
                  </a:lnTo>
                  <a:cubicBezTo>
                    <a:pt x="12585" y="5992"/>
                    <a:pt x="12292" y="6040"/>
                    <a:pt x="12052" y="6224"/>
                  </a:cubicBezTo>
                  <a:lnTo>
                    <a:pt x="11310" y="6791"/>
                  </a:lnTo>
                  <a:cubicBezTo>
                    <a:pt x="10993" y="7033"/>
                    <a:pt x="10811" y="7474"/>
                    <a:pt x="10837" y="7935"/>
                  </a:cubicBezTo>
                  <a:cubicBezTo>
                    <a:pt x="10856" y="8265"/>
                    <a:pt x="10981" y="8564"/>
                    <a:pt x="11175" y="8777"/>
                  </a:cubicBezTo>
                  <a:cubicBezTo>
                    <a:pt x="7912" y="12711"/>
                    <a:pt x="4733" y="16026"/>
                    <a:pt x="3456" y="17025"/>
                  </a:cubicBezTo>
                  <a:lnTo>
                    <a:pt x="2129" y="13350"/>
                  </a:lnTo>
                  <a:lnTo>
                    <a:pt x="1152" y="14566"/>
                  </a:lnTo>
                  <a:cubicBezTo>
                    <a:pt x="252" y="15686"/>
                    <a:pt x="-356" y="17880"/>
                    <a:pt x="233" y="19470"/>
                  </a:cubicBezTo>
                  <a:cubicBezTo>
                    <a:pt x="727" y="20804"/>
                    <a:pt x="1790" y="21600"/>
                    <a:pt x="3076" y="21600"/>
                  </a:cubicBezTo>
                  <a:cubicBezTo>
                    <a:pt x="3186" y="21600"/>
                    <a:pt x="3284" y="21595"/>
                    <a:pt x="3371" y="21587"/>
                  </a:cubicBezTo>
                  <a:cubicBezTo>
                    <a:pt x="4069" y="21522"/>
                    <a:pt x="5312" y="20982"/>
                    <a:pt x="8756" y="17353"/>
                  </a:cubicBezTo>
                  <a:cubicBezTo>
                    <a:pt x="10667" y="15339"/>
                    <a:pt x="12550" y="13117"/>
                    <a:pt x="13540" y="11925"/>
                  </a:cubicBezTo>
                  <a:cubicBezTo>
                    <a:pt x="13637" y="12053"/>
                    <a:pt x="13754" y="12155"/>
                    <a:pt x="13888" y="12224"/>
                  </a:cubicBezTo>
                  <a:cubicBezTo>
                    <a:pt x="14010" y="12286"/>
                    <a:pt x="14139" y="12317"/>
                    <a:pt x="14269" y="12317"/>
                  </a:cubicBezTo>
                  <a:cubicBezTo>
                    <a:pt x="14429" y="12317"/>
                    <a:pt x="14590" y="12269"/>
                    <a:pt x="14735" y="12174"/>
                  </a:cubicBezTo>
                  <a:lnTo>
                    <a:pt x="15440" y="11712"/>
                  </a:lnTo>
                  <a:cubicBezTo>
                    <a:pt x="15832" y="11455"/>
                    <a:pt x="16041" y="10908"/>
                    <a:pt x="15953" y="10368"/>
                  </a:cubicBezTo>
                  <a:lnTo>
                    <a:pt x="15746" y="9111"/>
                  </a:lnTo>
                  <a:lnTo>
                    <a:pt x="16238" y="8627"/>
                  </a:lnTo>
                  <a:lnTo>
                    <a:pt x="18525" y="11739"/>
                  </a:lnTo>
                  <a:cubicBezTo>
                    <a:pt x="18807" y="12123"/>
                    <a:pt x="19253" y="12248"/>
                    <a:pt x="19641" y="12051"/>
                  </a:cubicBezTo>
                  <a:cubicBezTo>
                    <a:pt x="20330" y="11702"/>
                    <a:pt x="20984" y="10818"/>
                    <a:pt x="20795" y="9707"/>
                  </a:cubicBezTo>
                  <a:close/>
                </a:path>
              </a:pathLst>
            </a:custGeom>
            <a:solidFill>
              <a:schemeClr val="accent2"/>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67" name="Google Shape;67;p4"/>
            <p:cNvSpPr/>
            <p:nvPr/>
          </p:nvSpPr>
          <p:spPr>
            <a:xfrm>
              <a:off x="6063187" y="2077079"/>
              <a:ext cx="505541" cy="501318"/>
            </a:xfrm>
            <a:custGeom>
              <a:rect b="b" l="l" r="r" t="t"/>
              <a:pathLst>
                <a:path extrusionOk="0" h="21502" w="20960">
                  <a:moveTo>
                    <a:pt x="20931" y="19056"/>
                  </a:moveTo>
                  <a:cubicBezTo>
                    <a:pt x="20665" y="17725"/>
                    <a:pt x="15341" y="9959"/>
                    <a:pt x="15341" y="9959"/>
                  </a:cubicBezTo>
                  <a:cubicBezTo>
                    <a:pt x="15341" y="9959"/>
                    <a:pt x="19860" y="5444"/>
                    <a:pt x="20160" y="4911"/>
                  </a:cubicBezTo>
                  <a:cubicBezTo>
                    <a:pt x="20455" y="4372"/>
                    <a:pt x="21600" y="3169"/>
                    <a:pt x="20143" y="1932"/>
                  </a:cubicBezTo>
                  <a:cubicBezTo>
                    <a:pt x="18681" y="689"/>
                    <a:pt x="17637" y="1492"/>
                    <a:pt x="17122" y="1966"/>
                  </a:cubicBezTo>
                  <a:cubicBezTo>
                    <a:pt x="16600" y="2446"/>
                    <a:pt x="12716" y="6048"/>
                    <a:pt x="12716" y="6048"/>
                  </a:cubicBezTo>
                  <a:cubicBezTo>
                    <a:pt x="12716" y="6048"/>
                    <a:pt x="4836" y="113"/>
                    <a:pt x="3533" y="7"/>
                  </a:cubicBezTo>
                  <a:cubicBezTo>
                    <a:pt x="2234" y="-98"/>
                    <a:pt x="1367" y="1104"/>
                    <a:pt x="1367" y="1104"/>
                  </a:cubicBezTo>
                  <a:lnTo>
                    <a:pt x="9383" y="9468"/>
                  </a:lnTo>
                  <a:lnTo>
                    <a:pt x="5454" y="14264"/>
                  </a:lnTo>
                  <a:lnTo>
                    <a:pt x="1945" y="13203"/>
                  </a:lnTo>
                  <a:lnTo>
                    <a:pt x="0" y="14442"/>
                  </a:lnTo>
                  <a:cubicBezTo>
                    <a:pt x="0" y="14442"/>
                    <a:pt x="3855" y="16177"/>
                    <a:pt x="4615" y="17180"/>
                  </a:cubicBezTo>
                  <a:cubicBezTo>
                    <a:pt x="5381" y="18177"/>
                    <a:pt x="6384" y="21502"/>
                    <a:pt x="6384" y="21502"/>
                  </a:cubicBezTo>
                  <a:lnTo>
                    <a:pt x="8232" y="20493"/>
                  </a:lnTo>
                  <a:lnTo>
                    <a:pt x="7370" y="16118"/>
                  </a:lnTo>
                  <a:lnTo>
                    <a:pt x="11832" y="12447"/>
                  </a:lnTo>
                  <a:lnTo>
                    <a:pt x="19480" y="21121"/>
                  </a:lnTo>
                  <a:cubicBezTo>
                    <a:pt x="19480" y="21121"/>
                    <a:pt x="21203" y="20393"/>
                    <a:pt x="20931" y="19056"/>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68" name="Google Shape;68;p4"/>
            <p:cNvSpPr/>
            <p:nvPr/>
          </p:nvSpPr>
          <p:spPr>
            <a:xfrm>
              <a:off x="5375784" y="2502905"/>
              <a:ext cx="758221" cy="550722"/>
            </a:xfrm>
            <a:custGeom>
              <a:rect b="b" l="l" r="r" t="t"/>
              <a:pathLst>
                <a:path extrusionOk="0" h="21600" w="21175">
                  <a:moveTo>
                    <a:pt x="19248" y="0"/>
                  </a:moveTo>
                  <a:cubicBezTo>
                    <a:pt x="13175" y="8291"/>
                    <a:pt x="5593" y="17420"/>
                    <a:pt x="3947" y="17712"/>
                  </a:cubicBezTo>
                  <a:cubicBezTo>
                    <a:pt x="3321" y="17773"/>
                    <a:pt x="2926" y="17571"/>
                    <a:pt x="2767" y="17096"/>
                  </a:cubicBezTo>
                  <a:cubicBezTo>
                    <a:pt x="2591" y="16556"/>
                    <a:pt x="2379" y="16208"/>
                    <a:pt x="2828" y="15576"/>
                  </a:cubicBezTo>
                  <a:lnTo>
                    <a:pt x="1549" y="11568"/>
                  </a:lnTo>
                  <a:cubicBezTo>
                    <a:pt x="323" y="13294"/>
                    <a:pt x="-425" y="16617"/>
                    <a:pt x="262" y="18717"/>
                  </a:cubicBezTo>
                  <a:cubicBezTo>
                    <a:pt x="862" y="20550"/>
                    <a:pt x="2149" y="21600"/>
                    <a:pt x="3756" y="21600"/>
                  </a:cubicBezTo>
                  <a:cubicBezTo>
                    <a:pt x="3886" y="21600"/>
                    <a:pt x="4018" y="21595"/>
                    <a:pt x="4152" y="21580"/>
                  </a:cubicBezTo>
                  <a:cubicBezTo>
                    <a:pt x="7416" y="21237"/>
                    <a:pt x="18007" y="7104"/>
                    <a:pt x="21175" y="2782"/>
                  </a:cubicBezTo>
                  <a:cubicBezTo>
                    <a:pt x="21175" y="2778"/>
                    <a:pt x="20902" y="1591"/>
                    <a:pt x="20442" y="985"/>
                  </a:cubicBezTo>
                  <a:cubicBezTo>
                    <a:pt x="19985" y="379"/>
                    <a:pt x="19248" y="0"/>
                    <a:pt x="19248" y="0"/>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9" name="Google Shape;69;p4"/>
          <p:cNvSpPr/>
          <p:nvPr>
            <p:ph idx="2" type="pic"/>
          </p:nvPr>
        </p:nvSpPr>
        <p:spPr>
          <a:xfrm>
            <a:off x="668969" y="1443119"/>
            <a:ext cx="2242370" cy="2097377"/>
          </a:xfrm>
          <a:prstGeom prst="rect">
            <a:avLst/>
          </a:prstGeom>
          <a:noFill/>
          <a:ln>
            <a:noFill/>
          </a:ln>
        </p:spPr>
      </p:sp>
      <p:sp>
        <p:nvSpPr>
          <p:cNvPr id="70" name="Google Shape;70;p4"/>
          <p:cNvSpPr/>
          <p:nvPr>
            <p:ph idx="3" type="pic"/>
          </p:nvPr>
        </p:nvSpPr>
        <p:spPr>
          <a:xfrm>
            <a:off x="675394" y="4091532"/>
            <a:ext cx="2622605" cy="1881937"/>
          </a:xfrm>
          <a:prstGeom prst="rect">
            <a:avLst/>
          </a:prstGeom>
          <a:noFill/>
          <a:ln>
            <a:noFill/>
          </a:ln>
        </p:spPr>
      </p:sp>
      <p:sp>
        <p:nvSpPr>
          <p:cNvPr id="71" name="Google Shape;71;p4"/>
          <p:cNvSpPr/>
          <p:nvPr>
            <p:ph idx="4" type="pic"/>
          </p:nvPr>
        </p:nvSpPr>
        <p:spPr>
          <a:xfrm>
            <a:off x="6547731" y="1590103"/>
            <a:ext cx="2144076" cy="2405700"/>
          </a:xfrm>
          <a:prstGeom prst="rect">
            <a:avLst/>
          </a:prstGeom>
          <a:noFill/>
          <a:ln>
            <a:noFill/>
          </a:ln>
        </p:spPr>
      </p:sp>
      <p:sp>
        <p:nvSpPr>
          <p:cNvPr id="72" name="Google Shape;72;p4"/>
          <p:cNvSpPr/>
          <p:nvPr>
            <p:ph idx="5" type="pic"/>
          </p:nvPr>
        </p:nvSpPr>
        <p:spPr>
          <a:xfrm>
            <a:off x="6260179" y="4206525"/>
            <a:ext cx="2564824" cy="1625260"/>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Destination">
  <p:cSld name="Top Destination">
    <p:spTree>
      <p:nvGrpSpPr>
        <p:cNvPr id="73" name="Shape 73"/>
        <p:cNvGrpSpPr/>
        <p:nvPr/>
      </p:nvGrpSpPr>
      <p:grpSpPr>
        <a:xfrm>
          <a:off x="0" y="0"/>
          <a:ext cx="0" cy="0"/>
          <a:chOff x="0" y="0"/>
          <a:chExt cx="0" cy="0"/>
        </a:xfrm>
      </p:grpSpPr>
      <p:sp>
        <p:nvSpPr>
          <p:cNvPr id="74" name="Google Shape;74;p5"/>
          <p:cNvSpPr/>
          <p:nvPr>
            <p:ph idx="2" type="pic"/>
          </p:nvPr>
        </p:nvSpPr>
        <p:spPr>
          <a:xfrm>
            <a:off x="821935" y="1608248"/>
            <a:ext cx="2039151" cy="2262861"/>
          </a:xfrm>
          <a:prstGeom prst="roundRect">
            <a:avLst>
              <a:gd fmla="val 2275" name="adj"/>
            </a:avLst>
          </a:prstGeom>
          <a:noFill/>
          <a:ln>
            <a:noFill/>
          </a:ln>
        </p:spPr>
      </p:sp>
      <p:sp>
        <p:nvSpPr>
          <p:cNvPr id="75" name="Google Shape;75;p5"/>
          <p:cNvSpPr/>
          <p:nvPr>
            <p:ph idx="3" type="pic"/>
          </p:nvPr>
        </p:nvSpPr>
        <p:spPr>
          <a:xfrm>
            <a:off x="3639101" y="1608248"/>
            <a:ext cx="2039151" cy="2262861"/>
          </a:xfrm>
          <a:prstGeom prst="roundRect">
            <a:avLst>
              <a:gd fmla="val 2275" name="adj"/>
            </a:avLst>
          </a:prstGeom>
          <a:noFill/>
          <a:ln>
            <a:noFill/>
          </a:ln>
        </p:spPr>
      </p:sp>
      <p:sp>
        <p:nvSpPr>
          <p:cNvPr id="76" name="Google Shape;76;p5"/>
          <p:cNvSpPr/>
          <p:nvPr>
            <p:ph idx="4" type="pic"/>
          </p:nvPr>
        </p:nvSpPr>
        <p:spPr>
          <a:xfrm>
            <a:off x="6449994" y="1608248"/>
            <a:ext cx="2039151" cy="2262861"/>
          </a:xfrm>
          <a:prstGeom prst="roundRect">
            <a:avLst>
              <a:gd fmla="val 2275" name="adj"/>
            </a:avLst>
          </a:prstGeom>
          <a:noFill/>
          <a:ln>
            <a:noFill/>
          </a:ln>
        </p:spPr>
      </p:sp>
      <p:sp>
        <p:nvSpPr>
          <p:cNvPr id="77" name="Google Shape;77;p5"/>
          <p:cNvSpPr/>
          <p:nvPr>
            <p:ph idx="5" type="pic"/>
          </p:nvPr>
        </p:nvSpPr>
        <p:spPr>
          <a:xfrm>
            <a:off x="9273435" y="1608248"/>
            <a:ext cx="2039151" cy="2262861"/>
          </a:xfrm>
          <a:prstGeom prst="roundRect">
            <a:avLst>
              <a:gd fmla="val 2275" name="adj"/>
            </a:avLst>
          </a:prstGeom>
          <a:noFill/>
          <a:ln>
            <a:noFill/>
          </a:ln>
        </p:spPr>
      </p:sp>
      <p:sp>
        <p:nvSpPr>
          <p:cNvPr id="78" name="Google Shape;78;p5"/>
          <p:cNvSpPr txBox="1"/>
          <p:nvPr>
            <p:ph type="title"/>
          </p:nvPr>
        </p:nvSpPr>
        <p:spPr>
          <a:xfrm>
            <a:off x="581891" y="294153"/>
            <a:ext cx="11028218" cy="594617"/>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2"/>
              </a:buClr>
              <a:buSzPts val="3500"/>
              <a:buFont typeface="Arial"/>
              <a:buNone/>
              <a:defRPr b="1" sz="3500">
                <a:solidFill>
                  <a:schemeClr val="dk2"/>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5"/>
          <p:cNvSpPr txBox="1"/>
          <p:nvPr>
            <p:ph idx="1" type="body"/>
          </p:nvPr>
        </p:nvSpPr>
        <p:spPr>
          <a:xfrm>
            <a:off x="581891" y="791061"/>
            <a:ext cx="11028218" cy="22232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296B0"/>
              </a:buClr>
              <a:buSzPts val="1200"/>
              <a:buNone/>
              <a:defRPr sz="1200">
                <a:solidFill>
                  <a:srgbClr val="8296B0"/>
                </a:solidFill>
                <a:latin typeface="Arial"/>
                <a:ea typeface="Arial"/>
                <a:cs typeface="Arial"/>
                <a:sym typeface="Arial"/>
              </a:defRPr>
            </a:lvl1pPr>
            <a:lvl2pPr indent="-228600" lvl="1" marL="9144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2pPr>
            <a:lvl3pPr indent="-228600" lvl="2" marL="13716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3pPr>
            <a:lvl4pPr indent="-228600" lvl="3" marL="18288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4pPr>
            <a:lvl5pPr indent="-228600" lvl="4" marL="22860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5"/>
          <p:cNvSpPr txBox="1"/>
          <p:nvPr>
            <p:ph idx="12" type="sldNum"/>
          </p:nvPr>
        </p:nvSpPr>
        <p:spPr>
          <a:xfrm>
            <a:off x="11121605" y="449975"/>
            <a:ext cx="444545" cy="282356"/>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i="0" sz="1400" u="none" cap="none" strike="noStrike">
                <a:solidFill>
                  <a:schemeClr val="accent2"/>
                </a:solidFill>
                <a:latin typeface="Arial"/>
                <a:ea typeface="Arial"/>
                <a:cs typeface="Arial"/>
                <a:sym typeface="Arial"/>
              </a:defRPr>
            </a:lvl1pPr>
            <a:lvl2pPr indent="0" lvl="1" marL="0" algn="ctr">
              <a:spcBef>
                <a:spcPts val="0"/>
              </a:spcBef>
              <a:buNone/>
              <a:defRPr b="1" i="0" sz="1400" u="none" cap="none" strike="noStrike">
                <a:solidFill>
                  <a:schemeClr val="accent2"/>
                </a:solidFill>
                <a:latin typeface="Arial"/>
                <a:ea typeface="Arial"/>
                <a:cs typeface="Arial"/>
                <a:sym typeface="Arial"/>
              </a:defRPr>
            </a:lvl2pPr>
            <a:lvl3pPr indent="0" lvl="2" marL="0" algn="ctr">
              <a:spcBef>
                <a:spcPts val="0"/>
              </a:spcBef>
              <a:buNone/>
              <a:defRPr b="1" i="0" sz="1400" u="none" cap="none" strike="noStrike">
                <a:solidFill>
                  <a:schemeClr val="accent2"/>
                </a:solidFill>
                <a:latin typeface="Arial"/>
                <a:ea typeface="Arial"/>
                <a:cs typeface="Arial"/>
                <a:sym typeface="Arial"/>
              </a:defRPr>
            </a:lvl3pPr>
            <a:lvl4pPr indent="0" lvl="3" marL="0" algn="ctr">
              <a:spcBef>
                <a:spcPts val="0"/>
              </a:spcBef>
              <a:buNone/>
              <a:defRPr b="1" i="0" sz="1400" u="none" cap="none" strike="noStrike">
                <a:solidFill>
                  <a:schemeClr val="accent2"/>
                </a:solidFill>
                <a:latin typeface="Arial"/>
                <a:ea typeface="Arial"/>
                <a:cs typeface="Arial"/>
                <a:sym typeface="Arial"/>
              </a:defRPr>
            </a:lvl4pPr>
            <a:lvl5pPr indent="0" lvl="4" marL="0" algn="ctr">
              <a:spcBef>
                <a:spcPts val="0"/>
              </a:spcBef>
              <a:buNone/>
              <a:defRPr b="1" i="0" sz="1400" u="none" cap="none" strike="noStrike">
                <a:solidFill>
                  <a:schemeClr val="accent2"/>
                </a:solidFill>
                <a:latin typeface="Arial"/>
                <a:ea typeface="Arial"/>
                <a:cs typeface="Arial"/>
                <a:sym typeface="Arial"/>
              </a:defRPr>
            </a:lvl5pPr>
            <a:lvl6pPr indent="0" lvl="5" marL="0" algn="ctr">
              <a:spcBef>
                <a:spcPts val="0"/>
              </a:spcBef>
              <a:buNone/>
              <a:defRPr b="1" i="0" sz="1400" u="none" cap="none" strike="noStrike">
                <a:solidFill>
                  <a:schemeClr val="accent2"/>
                </a:solidFill>
                <a:latin typeface="Arial"/>
                <a:ea typeface="Arial"/>
                <a:cs typeface="Arial"/>
                <a:sym typeface="Arial"/>
              </a:defRPr>
            </a:lvl6pPr>
            <a:lvl7pPr indent="0" lvl="6" marL="0" algn="ctr">
              <a:spcBef>
                <a:spcPts val="0"/>
              </a:spcBef>
              <a:buNone/>
              <a:defRPr b="1" i="0" sz="1400" u="none" cap="none" strike="noStrike">
                <a:solidFill>
                  <a:schemeClr val="accent2"/>
                </a:solidFill>
                <a:latin typeface="Arial"/>
                <a:ea typeface="Arial"/>
                <a:cs typeface="Arial"/>
                <a:sym typeface="Arial"/>
              </a:defRPr>
            </a:lvl7pPr>
            <a:lvl8pPr indent="0" lvl="7" marL="0" algn="ctr">
              <a:spcBef>
                <a:spcPts val="0"/>
              </a:spcBef>
              <a:buNone/>
              <a:defRPr b="1" i="0" sz="1400" u="none" cap="none" strike="noStrike">
                <a:solidFill>
                  <a:schemeClr val="accent2"/>
                </a:solidFill>
                <a:latin typeface="Arial"/>
                <a:ea typeface="Arial"/>
                <a:cs typeface="Arial"/>
                <a:sym typeface="Arial"/>
              </a:defRPr>
            </a:lvl8pPr>
            <a:lvl9pPr indent="0" lvl="8" marL="0" algn="ctr">
              <a:spcBef>
                <a:spcPts val="0"/>
              </a:spcBef>
              <a:buNone/>
              <a:defRPr b="1" i="0" sz="1400" u="none" cap="none" strike="noStrike">
                <a:solidFill>
                  <a:schemeClr val="accent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
        <p:nvSpPr>
          <p:cNvPr id="81" name="Google Shape;81;p5"/>
          <p:cNvSpPr/>
          <p:nvPr/>
        </p:nvSpPr>
        <p:spPr>
          <a:xfrm>
            <a:off x="1243724" y="6328958"/>
            <a:ext cx="730969" cy="384721"/>
          </a:xfrm>
          <a:prstGeom prst="rect">
            <a:avLst/>
          </a:prstGeom>
          <a:no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None/>
            </a:pPr>
            <a:r>
              <a:rPr lang="en-US" sz="2000">
                <a:solidFill>
                  <a:schemeClr val="accent1"/>
                </a:solidFill>
                <a:latin typeface="Impact"/>
                <a:ea typeface="Impact"/>
                <a:cs typeface="Impact"/>
                <a:sym typeface="Impact"/>
              </a:rPr>
              <a:t>F</a:t>
            </a:r>
            <a:r>
              <a:rPr lang="en-US" sz="2000">
                <a:solidFill>
                  <a:schemeClr val="accent2"/>
                </a:solidFill>
                <a:latin typeface="Impact"/>
                <a:ea typeface="Impact"/>
                <a:cs typeface="Impact"/>
                <a:sym typeface="Impact"/>
              </a:rPr>
              <a:t>lock</a:t>
            </a:r>
            <a:endParaRPr b="0" i="0" sz="2000" u="none" cap="none" strike="noStrike">
              <a:solidFill>
                <a:schemeClr val="accent2"/>
              </a:solidFill>
              <a:latin typeface="Impact"/>
              <a:ea typeface="Impact"/>
              <a:cs typeface="Impact"/>
              <a:sym typeface="Impact"/>
            </a:endParaRPr>
          </a:p>
        </p:txBody>
      </p:sp>
      <p:sp>
        <p:nvSpPr>
          <p:cNvPr id="82" name="Google Shape;82;p5"/>
          <p:cNvSpPr/>
          <p:nvPr/>
        </p:nvSpPr>
        <p:spPr>
          <a:xfrm>
            <a:off x="2058134" y="6433241"/>
            <a:ext cx="2059859" cy="230832"/>
          </a:xfrm>
          <a:prstGeom prst="rect">
            <a:avLst/>
          </a:prstGeom>
          <a:no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None/>
            </a:pPr>
            <a:r>
              <a:rPr lang="en-US" sz="1000">
                <a:solidFill>
                  <a:schemeClr val="dk2"/>
                </a:solidFill>
              </a:rPr>
              <a:t>FLOCKING ALGORITHMS</a:t>
            </a:r>
            <a:endParaRPr/>
          </a:p>
        </p:txBody>
      </p:sp>
      <p:sp>
        <p:nvSpPr>
          <p:cNvPr id="83" name="Google Shape;83;p5"/>
          <p:cNvSpPr/>
          <p:nvPr/>
        </p:nvSpPr>
        <p:spPr>
          <a:xfrm>
            <a:off x="11150642" y="410645"/>
            <a:ext cx="445015" cy="361016"/>
          </a:xfrm>
          <a:custGeom>
            <a:rect b="b" l="l" r="r" t="t"/>
            <a:pathLst>
              <a:path extrusionOk="0" h="12732" w="15293">
                <a:moveTo>
                  <a:pt x="13647" y="3248"/>
                </a:moveTo>
                <a:cubicBezTo>
                  <a:pt x="21162" y="9074"/>
                  <a:pt x="529" y="16441"/>
                  <a:pt x="46" y="10589"/>
                </a:cubicBezTo>
                <a:cubicBezTo>
                  <a:pt x="-438" y="4737"/>
                  <a:pt x="2802" y="-5159"/>
                  <a:pt x="13647" y="3248"/>
                </a:cubicBezTo>
                <a:close/>
              </a:path>
            </a:pathLst>
          </a:custGeom>
          <a:noFill/>
          <a:ln cap="flat" cmpd="sng" w="25400">
            <a:solidFill>
              <a:schemeClr val="accent2"/>
            </a:solidFill>
            <a:prstDash val="solid"/>
            <a:miter lim="400000"/>
            <a:headEnd len="sm" w="sm" type="none"/>
            <a:tailEnd len="sm" w="sm" type="none"/>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84" name="Google Shape;84;p5"/>
          <p:cNvSpPr/>
          <p:nvPr/>
        </p:nvSpPr>
        <p:spPr>
          <a:xfrm>
            <a:off x="669354" y="1005954"/>
            <a:ext cx="10940755" cy="20715"/>
          </a:xfrm>
          <a:prstGeom prst="rect">
            <a:avLst/>
          </a:prstGeom>
          <a:gradFill>
            <a:gsLst>
              <a:gs pos="0">
                <a:schemeClr val="accent1"/>
              </a:gs>
              <a:gs pos="100000">
                <a:schemeClr val="accent2"/>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85" name="Google Shape;85;p5"/>
          <p:cNvGrpSpPr/>
          <p:nvPr/>
        </p:nvGrpSpPr>
        <p:grpSpPr>
          <a:xfrm>
            <a:off x="11369323" y="6408186"/>
            <a:ext cx="234065" cy="234065"/>
            <a:chOff x="11369323" y="6408186"/>
            <a:chExt cx="234065" cy="234065"/>
          </a:xfrm>
        </p:grpSpPr>
        <p:sp>
          <p:nvSpPr>
            <p:cNvPr id="86" name="Google Shape;86;p5">
              <a:hlinkClick r:id="rId2"/>
            </p:cNvPr>
            <p:cNvSpPr/>
            <p:nvPr/>
          </p:nvSpPr>
          <p:spPr>
            <a:xfrm>
              <a:off x="11369323" y="6408186"/>
              <a:ext cx="234065" cy="234065"/>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7" name="Google Shape;87;p5">
              <a:hlinkClick r:id="rId3"/>
            </p:cNvPr>
            <p:cNvSpPr/>
            <p:nvPr/>
          </p:nvSpPr>
          <p:spPr>
            <a:xfrm>
              <a:off x="11438041" y="6468723"/>
              <a:ext cx="96240" cy="122448"/>
            </a:xfrm>
            <a:custGeom>
              <a:rect b="b" l="l" r="r" t="t"/>
              <a:pathLst>
                <a:path extrusionOk="0" h="21258" w="21600">
                  <a:moveTo>
                    <a:pt x="18799" y="2178"/>
                  </a:moveTo>
                  <a:cubicBezTo>
                    <a:pt x="16907" y="774"/>
                    <a:pt x="14289" y="0"/>
                    <a:pt x="11427" y="0"/>
                  </a:cubicBezTo>
                  <a:cubicBezTo>
                    <a:pt x="7055" y="0"/>
                    <a:pt x="4367" y="1386"/>
                    <a:pt x="2881" y="2549"/>
                  </a:cubicBezTo>
                  <a:cubicBezTo>
                    <a:pt x="1050" y="3982"/>
                    <a:pt x="0" y="5885"/>
                    <a:pt x="0" y="7769"/>
                  </a:cubicBezTo>
                  <a:cubicBezTo>
                    <a:pt x="0" y="10135"/>
                    <a:pt x="1279" y="11952"/>
                    <a:pt x="3422" y="12627"/>
                  </a:cubicBezTo>
                  <a:cubicBezTo>
                    <a:pt x="3566" y="12673"/>
                    <a:pt x="3711" y="12696"/>
                    <a:pt x="3853" y="12696"/>
                  </a:cubicBezTo>
                  <a:cubicBezTo>
                    <a:pt x="4305" y="12696"/>
                    <a:pt x="4663" y="12467"/>
                    <a:pt x="4787" y="12100"/>
                  </a:cubicBezTo>
                  <a:cubicBezTo>
                    <a:pt x="4859" y="11890"/>
                    <a:pt x="5027" y="11370"/>
                    <a:pt x="5100" y="11145"/>
                  </a:cubicBezTo>
                  <a:cubicBezTo>
                    <a:pt x="5256" y="10699"/>
                    <a:pt x="5130" y="10485"/>
                    <a:pt x="4790" y="10175"/>
                  </a:cubicBezTo>
                  <a:cubicBezTo>
                    <a:pt x="4170" y="9608"/>
                    <a:pt x="3881" y="8937"/>
                    <a:pt x="3881" y="8064"/>
                  </a:cubicBezTo>
                  <a:cubicBezTo>
                    <a:pt x="3881" y="5471"/>
                    <a:pt x="6377" y="2715"/>
                    <a:pt x="11004" y="2715"/>
                  </a:cubicBezTo>
                  <a:cubicBezTo>
                    <a:pt x="14674" y="2715"/>
                    <a:pt x="16954" y="4329"/>
                    <a:pt x="16954" y="6927"/>
                  </a:cubicBezTo>
                  <a:cubicBezTo>
                    <a:pt x="16954" y="8566"/>
                    <a:pt x="16498" y="10084"/>
                    <a:pt x="15669" y="11202"/>
                  </a:cubicBezTo>
                  <a:cubicBezTo>
                    <a:pt x="15093" y="11979"/>
                    <a:pt x="14079" y="12904"/>
                    <a:pt x="12524" y="12904"/>
                  </a:cubicBezTo>
                  <a:cubicBezTo>
                    <a:pt x="11852" y="12904"/>
                    <a:pt x="11247" y="12690"/>
                    <a:pt x="10866" y="12318"/>
                  </a:cubicBezTo>
                  <a:cubicBezTo>
                    <a:pt x="10506" y="11965"/>
                    <a:pt x="10387" y="11511"/>
                    <a:pt x="10532" y="11036"/>
                  </a:cubicBezTo>
                  <a:cubicBezTo>
                    <a:pt x="10696" y="10501"/>
                    <a:pt x="10919" y="9942"/>
                    <a:pt x="11135" y="9401"/>
                  </a:cubicBezTo>
                  <a:cubicBezTo>
                    <a:pt x="11529" y="8415"/>
                    <a:pt x="11901" y="7483"/>
                    <a:pt x="11901" y="6739"/>
                  </a:cubicBezTo>
                  <a:cubicBezTo>
                    <a:pt x="11901" y="5467"/>
                    <a:pt x="10890" y="4612"/>
                    <a:pt x="9386" y="4612"/>
                  </a:cubicBezTo>
                  <a:cubicBezTo>
                    <a:pt x="7474" y="4612"/>
                    <a:pt x="5977" y="6115"/>
                    <a:pt x="5977" y="8032"/>
                  </a:cubicBezTo>
                  <a:cubicBezTo>
                    <a:pt x="5977" y="8973"/>
                    <a:pt x="6300" y="9676"/>
                    <a:pt x="6446" y="9946"/>
                  </a:cubicBezTo>
                  <a:cubicBezTo>
                    <a:pt x="6205" y="10735"/>
                    <a:pt x="4774" y="15427"/>
                    <a:pt x="4502" y="16312"/>
                  </a:cubicBezTo>
                  <a:cubicBezTo>
                    <a:pt x="4345" y="16829"/>
                    <a:pt x="3400" y="20909"/>
                    <a:pt x="4965" y="21234"/>
                  </a:cubicBezTo>
                  <a:cubicBezTo>
                    <a:pt x="6723" y="21600"/>
                    <a:pt x="8295" y="17626"/>
                    <a:pt x="8455" y="17177"/>
                  </a:cubicBezTo>
                  <a:cubicBezTo>
                    <a:pt x="8585" y="16812"/>
                    <a:pt x="9039" y="15431"/>
                    <a:pt x="9317" y="14582"/>
                  </a:cubicBezTo>
                  <a:cubicBezTo>
                    <a:pt x="10166" y="15215"/>
                    <a:pt x="11533" y="15643"/>
                    <a:pt x="12863" y="15643"/>
                  </a:cubicBezTo>
                  <a:cubicBezTo>
                    <a:pt x="15370" y="15643"/>
                    <a:pt x="17625" y="14770"/>
                    <a:pt x="19213" y="13185"/>
                  </a:cubicBezTo>
                  <a:cubicBezTo>
                    <a:pt x="20752" y="11648"/>
                    <a:pt x="21600" y="9506"/>
                    <a:pt x="21600" y="7153"/>
                  </a:cubicBezTo>
                  <a:cubicBezTo>
                    <a:pt x="21600" y="5314"/>
                    <a:pt x="20579" y="3501"/>
                    <a:pt x="18799" y="2178"/>
                  </a:cubicBezTo>
                  <a:cubicBezTo>
                    <a:pt x="18799" y="2178"/>
                    <a:pt x="18799" y="2178"/>
                    <a:pt x="18799" y="2178"/>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8" name="Google Shape;88;p5"/>
          <p:cNvGrpSpPr/>
          <p:nvPr/>
        </p:nvGrpSpPr>
        <p:grpSpPr>
          <a:xfrm>
            <a:off x="10784801" y="6408186"/>
            <a:ext cx="234065" cy="234065"/>
            <a:chOff x="10784801" y="6408186"/>
            <a:chExt cx="234065" cy="234065"/>
          </a:xfrm>
        </p:grpSpPr>
        <p:sp>
          <p:nvSpPr>
            <p:cNvPr id="89" name="Google Shape;89;p5">
              <a:hlinkClick r:id="rId4"/>
            </p:cNvPr>
            <p:cNvSpPr/>
            <p:nvPr/>
          </p:nvSpPr>
          <p:spPr>
            <a:xfrm>
              <a:off x="10784801" y="6408186"/>
              <a:ext cx="234065" cy="234065"/>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0" name="Google Shape;90;p5">
              <a:hlinkClick r:id="rId5"/>
            </p:cNvPr>
            <p:cNvSpPr/>
            <p:nvPr/>
          </p:nvSpPr>
          <p:spPr>
            <a:xfrm>
              <a:off x="10861925" y="6468662"/>
              <a:ext cx="66937" cy="123809"/>
            </a:xfrm>
            <a:custGeom>
              <a:rect b="b" l="l" r="r" t="t"/>
              <a:pathLst>
                <a:path extrusionOk="0" h="21600" w="21600">
                  <a:moveTo>
                    <a:pt x="20786" y="5"/>
                  </a:moveTo>
                  <a:lnTo>
                    <a:pt x="15606" y="0"/>
                  </a:lnTo>
                  <a:cubicBezTo>
                    <a:pt x="9785" y="0"/>
                    <a:pt x="6022" y="2087"/>
                    <a:pt x="6022" y="5316"/>
                  </a:cubicBezTo>
                  <a:lnTo>
                    <a:pt x="6022" y="7767"/>
                  </a:lnTo>
                  <a:lnTo>
                    <a:pt x="813" y="7767"/>
                  </a:lnTo>
                  <a:cubicBezTo>
                    <a:pt x="364" y="7767"/>
                    <a:pt x="0" y="7964"/>
                    <a:pt x="0" y="8208"/>
                  </a:cubicBezTo>
                  <a:lnTo>
                    <a:pt x="0" y="11758"/>
                  </a:lnTo>
                  <a:cubicBezTo>
                    <a:pt x="0" y="12002"/>
                    <a:pt x="364" y="12199"/>
                    <a:pt x="813" y="12199"/>
                  </a:cubicBezTo>
                  <a:lnTo>
                    <a:pt x="6022" y="12199"/>
                  </a:lnTo>
                  <a:lnTo>
                    <a:pt x="6022" y="21159"/>
                  </a:lnTo>
                  <a:cubicBezTo>
                    <a:pt x="6022" y="21402"/>
                    <a:pt x="6388" y="21600"/>
                    <a:pt x="6838" y="21600"/>
                  </a:cubicBezTo>
                  <a:lnTo>
                    <a:pt x="13634" y="21600"/>
                  </a:lnTo>
                  <a:cubicBezTo>
                    <a:pt x="14084" y="21600"/>
                    <a:pt x="14450" y="21402"/>
                    <a:pt x="14450" y="21159"/>
                  </a:cubicBezTo>
                  <a:lnTo>
                    <a:pt x="14450" y="12199"/>
                  </a:lnTo>
                  <a:lnTo>
                    <a:pt x="20539" y="12199"/>
                  </a:lnTo>
                  <a:cubicBezTo>
                    <a:pt x="20989" y="12199"/>
                    <a:pt x="21355" y="12002"/>
                    <a:pt x="21355" y="11758"/>
                  </a:cubicBezTo>
                  <a:lnTo>
                    <a:pt x="21357" y="8208"/>
                  </a:lnTo>
                  <a:cubicBezTo>
                    <a:pt x="21357" y="8091"/>
                    <a:pt x="21271" y="7978"/>
                    <a:pt x="21117" y="7895"/>
                  </a:cubicBezTo>
                  <a:cubicBezTo>
                    <a:pt x="20966" y="7813"/>
                    <a:pt x="20758" y="7767"/>
                    <a:pt x="20541" y="7767"/>
                  </a:cubicBezTo>
                  <a:lnTo>
                    <a:pt x="14450" y="7767"/>
                  </a:lnTo>
                  <a:lnTo>
                    <a:pt x="14450" y="5689"/>
                  </a:lnTo>
                  <a:cubicBezTo>
                    <a:pt x="14450" y="4691"/>
                    <a:pt x="14889" y="4183"/>
                    <a:pt x="17294" y="4183"/>
                  </a:cubicBezTo>
                  <a:lnTo>
                    <a:pt x="20786" y="4183"/>
                  </a:lnTo>
                  <a:cubicBezTo>
                    <a:pt x="21234" y="4183"/>
                    <a:pt x="21600" y="3985"/>
                    <a:pt x="21600" y="3743"/>
                  </a:cubicBezTo>
                  <a:lnTo>
                    <a:pt x="21600" y="445"/>
                  </a:lnTo>
                  <a:cubicBezTo>
                    <a:pt x="21600" y="202"/>
                    <a:pt x="21236" y="5"/>
                    <a:pt x="20786" y="5"/>
                  </a:cubicBezTo>
                  <a:cubicBezTo>
                    <a:pt x="20786" y="5"/>
                    <a:pt x="20786" y="5"/>
                    <a:pt x="20786" y="5"/>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1" name="Google Shape;91;p5"/>
          <p:cNvGrpSpPr/>
          <p:nvPr/>
        </p:nvGrpSpPr>
        <p:grpSpPr>
          <a:xfrm>
            <a:off x="11077062" y="6408186"/>
            <a:ext cx="234065" cy="234065"/>
            <a:chOff x="11077062" y="6408186"/>
            <a:chExt cx="234065" cy="234065"/>
          </a:xfrm>
        </p:grpSpPr>
        <p:sp>
          <p:nvSpPr>
            <p:cNvPr id="92" name="Google Shape;92;p5">
              <a:hlinkClick r:id="rId6"/>
            </p:cNvPr>
            <p:cNvSpPr/>
            <p:nvPr/>
          </p:nvSpPr>
          <p:spPr>
            <a:xfrm>
              <a:off x="11077062" y="6408186"/>
              <a:ext cx="234065" cy="234065"/>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3" name="Google Shape;93;p5">
              <a:hlinkClick r:id="rId7"/>
            </p:cNvPr>
            <p:cNvSpPr/>
            <p:nvPr/>
          </p:nvSpPr>
          <p:spPr>
            <a:xfrm>
              <a:off x="11134696" y="6478193"/>
              <a:ext cx="128236" cy="104192"/>
            </a:xfrm>
            <a:custGeom>
              <a:rect b="b" l="l" r="r" t="t"/>
              <a:pathLst>
                <a:path extrusionOk="0" h="21600" w="21600">
                  <a:moveTo>
                    <a:pt x="21600" y="2557"/>
                  </a:moveTo>
                  <a:cubicBezTo>
                    <a:pt x="20797" y="2991"/>
                    <a:pt x="19941" y="3278"/>
                    <a:pt x="19049" y="3418"/>
                  </a:cubicBezTo>
                  <a:cubicBezTo>
                    <a:pt x="19967" y="2743"/>
                    <a:pt x="20667" y="1683"/>
                    <a:pt x="20997" y="406"/>
                  </a:cubicBezTo>
                  <a:cubicBezTo>
                    <a:pt x="20141" y="1034"/>
                    <a:pt x="19196" y="1477"/>
                    <a:pt x="18189" y="1725"/>
                  </a:cubicBezTo>
                  <a:cubicBezTo>
                    <a:pt x="17376" y="660"/>
                    <a:pt x="16218" y="0"/>
                    <a:pt x="14954" y="0"/>
                  </a:cubicBezTo>
                  <a:cubicBezTo>
                    <a:pt x="12503" y="0"/>
                    <a:pt x="10529" y="2449"/>
                    <a:pt x="10529" y="5452"/>
                  </a:cubicBezTo>
                  <a:cubicBezTo>
                    <a:pt x="10529" y="5884"/>
                    <a:pt x="10558" y="6299"/>
                    <a:pt x="10631" y="6694"/>
                  </a:cubicBezTo>
                  <a:cubicBezTo>
                    <a:pt x="6950" y="6473"/>
                    <a:pt x="3692" y="4302"/>
                    <a:pt x="1504" y="994"/>
                  </a:cubicBezTo>
                  <a:cubicBezTo>
                    <a:pt x="1122" y="1810"/>
                    <a:pt x="898" y="2743"/>
                    <a:pt x="898" y="3748"/>
                  </a:cubicBezTo>
                  <a:cubicBezTo>
                    <a:pt x="898" y="5636"/>
                    <a:pt x="1688" y="7309"/>
                    <a:pt x="2865" y="8278"/>
                  </a:cubicBezTo>
                  <a:cubicBezTo>
                    <a:pt x="2153" y="8261"/>
                    <a:pt x="1455" y="8007"/>
                    <a:pt x="864" y="7606"/>
                  </a:cubicBezTo>
                  <a:cubicBezTo>
                    <a:pt x="864" y="7623"/>
                    <a:pt x="864" y="7645"/>
                    <a:pt x="864" y="7666"/>
                  </a:cubicBezTo>
                  <a:cubicBezTo>
                    <a:pt x="864" y="10315"/>
                    <a:pt x="2399" y="12515"/>
                    <a:pt x="4412" y="13022"/>
                  </a:cubicBezTo>
                  <a:cubicBezTo>
                    <a:pt x="4051" y="13143"/>
                    <a:pt x="3658" y="13201"/>
                    <a:pt x="3251" y="13201"/>
                  </a:cubicBezTo>
                  <a:cubicBezTo>
                    <a:pt x="2967" y="13201"/>
                    <a:pt x="2681" y="13181"/>
                    <a:pt x="2412" y="13108"/>
                  </a:cubicBezTo>
                  <a:cubicBezTo>
                    <a:pt x="2986" y="15266"/>
                    <a:pt x="4614" y="16853"/>
                    <a:pt x="6550" y="16904"/>
                  </a:cubicBezTo>
                  <a:cubicBezTo>
                    <a:pt x="5044" y="18355"/>
                    <a:pt x="3131" y="19229"/>
                    <a:pt x="1060" y="19229"/>
                  </a:cubicBezTo>
                  <a:cubicBezTo>
                    <a:pt x="697" y="19229"/>
                    <a:pt x="348" y="19209"/>
                    <a:pt x="0" y="19154"/>
                  </a:cubicBezTo>
                  <a:cubicBezTo>
                    <a:pt x="1962" y="20711"/>
                    <a:pt x="4286" y="21600"/>
                    <a:pt x="6793" y="21600"/>
                  </a:cubicBezTo>
                  <a:cubicBezTo>
                    <a:pt x="14942" y="21600"/>
                    <a:pt x="19397" y="13292"/>
                    <a:pt x="19397" y="6091"/>
                  </a:cubicBezTo>
                  <a:cubicBezTo>
                    <a:pt x="19397" y="5850"/>
                    <a:pt x="19390" y="5618"/>
                    <a:pt x="19381" y="5387"/>
                  </a:cubicBezTo>
                  <a:cubicBezTo>
                    <a:pt x="20260" y="4619"/>
                    <a:pt x="20998" y="3660"/>
                    <a:pt x="21600" y="2557"/>
                  </a:cubicBezTo>
                  <a:cubicBezTo>
                    <a:pt x="21600" y="2557"/>
                    <a:pt x="21600" y="2557"/>
                    <a:pt x="21600" y="2557"/>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4" name="Google Shape;94;p5"/>
          <p:cNvGrpSpPr/>
          <p:nvPr/>
        </p:nvGrpSpPr>
        <p:grpSpPr>
          <a:xfrm>
            <a:off x="657852" y="6265457"/>
            <a:ext cx="489690" cy="440915"/>
            <a:chOff x="5314951" y="2016246"/>
            <a:chExt cx="1317196" cy="1185992"/>
          </a:xfrm>
        </p:grpSpPr>
        <p:sp>
          <p:nvSpPr>
            <p:cNvPr id="95" name="Google Shape;95;p5"/>
            <p:cNvSpPr/>
            <p:nvPr/>
          </p:nvSpPr>
          <p:spPr>
            <a:xfrm>
              <a:off x="5442699" y="2174411"/>
              <a:ext cx="1027821" cy="1027827"/>
            </a:xfrm>
            <a:custGeom>
              <a:rect b="b" l="l" r="r" t="t"/>
              <a:pathLst>
                <a:path extrusionOk="0" h="21600" w="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path>
              </a:pathLst>
            </a:custGeom>
            <a:solidFill>
              <a:schemeClr val="accent2"/>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6" name="Google Shape;96;p5"/>
            <p:cNvSpPr/>
            <p:nvPr/>
          </p:nvSpPr>
          <p:spPr>
            <a:xfrm>
              <a:off x="5512155" y="2247827"/>
              <a:ext cx="890208" cy="89020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7" name="Google Shape;97;p5"/>
            <p:cNvSpPr/>
            <p:nvPr/>
          </p:nvSpPr>
          <p:spPr>
            <a:xfrm>
              <a:off x="5552197" y="2277825"/>
              <a:ext cx="849382" cy="776449"/>
            </a:xfrm>
            <a:custGeom>
              <a:rect b="b" l="l" r="r" t="t"/>
              <a:pathLst>
                <a:path extrusionOk="0" h="776449" w="849382">
                  <a:moveTo>
                    <a:pt x="483698" y="164248"/>
                  </a:moveTo>
                  <a:lnTo>
                    <a:pt x="575109" y="164248"/>
                  </a:lnTo>
                  <a:lnTo>
                    <a:pt x="605580" y="209967"/>
                  </a:lnTo>
                  <a:lnTo>
                    <a:pt x="697012" y="225191"/>
                  </a:lnTo>
                  <a:lnTo>
                    <a:pt x="788443" y="194720"/>
                  </a:lnTo>
                  <a:cubicBezTo>
                    <a:pt x="788443" y="194720"/>
                    <a:pt x="793008" y="192136"/>
                    <a:pt x="793008" y="192136"/>
                  </a:cubicBezTo>
                  <a:cubicBezTo>
                    <a:pt x="876183" y="340527"/>
                    <a:pt x="866709" y="523495"/>
                    <a:pt x="768644" y="662497"/>
                  </a:cubicBezTo>
                  <a:lnTo>
                    <a:pt x="727482" y="621345"/>
                  </a:lnTo>
                  <a:lnTo>
                    <a:pt x="727482" y="560402"/>
                  </a:lnTo>
                  <a:lnTo>
                    <a:pt x="697012" y="499459"/>
                  </a:lnTo>
                  <a:lnTo>
                    <a:pt x="666541" y="438516"/>
                  </a:lnTo>
                  <a:lnTo>
                    <a:pt x="666541" y="377573"/>
                  </a:lnTo>
                  <a:lnTo>
                    <a:pt x="620835" y="347101"/>
                  </a:lnTo>
                  <a:lnTo>
                    <a:pt x="559874" y="362325"/>
                  </a:lnTo>
                  <a:lnTo>
                    <a:pt x="453227" y="316606"/>
                  </a:lnTo>
                  <a:lnTo>
                    <a:pt x="437992" y="209967"/>
                  </a:lnTo>
                  <a:close/>
                  <a:moveTo>
                    <a:pt x="601311" y="12167"/>
                  </a:moveTo>
                  <a:cubicBezTo>
                    <a:pt x="647366" y="34954"/>
                    <a:pt x="689039" y="65703"/>
                    <a:pt x="724427" y="102994"/>
                  </a:cubicBezTo>
                  <a:lnTo>
                    <a:pt x="678716" y="133457"/>
                  </a:lnTo>
                  <a:lnTo>
                    <a:pt x="602530" y="118217"/>
                  </a:lnTo>
                  <a:lnTo>
                    <a:pt x="556819" y="102994"/>
                  </a:lnTo>
                  <a:lnTo>
                    <a:pt x="495871" y="118217"/>
                  </a:lnTo>
                  <a:lnTo>
                    <a:pt x="450159" y="102994"/>
                  </a:lnTo>
                  <a:lnTo>
                    <a:pt x="480646" y="42040"/>
                  </a:lnTo>
                  <a:lnTo>
                    <a:pt x="541582" y="42040"/>
                  </a:lnTo>
                  <a:close/>
                  <a:moveTo>
                    <a:pt x="242269" y="0"/>
                  </a:moveTo>
                  <a:lnTo>
                    <a:pt x="285550" y="28947"/>
                  </a:lnTo>
                  <a:cubicBezTo>
                    <a:pt x="285550" y="28947"/>
                    <a:pt x="376964" y="44194"/>
                    <a:pt x="376964" y="44194"/>
                  </a:cubicBezTo>
                  <a:lnTo>
                    <a:pt x="361728" y="89898"/>
                  </a:lnTo>
                  <a:lnTo>
                    <a:pt x="316021" y="105145"/>
                  </a:lnTo>
                  <a:lnTo>
                    <a:pt x="270297" y="181325"/>
                  </a:lnTo>
                  <a:lnTo>
                    <a:pt x="194119" y="227029"/>
                  </a:lnTo>
                  <a:lnTo>
                    <a:pt x="87469" y="242275"/>
                  </a:lnTo>
                  <a:lnTo>
                    <a:pt x="87469" y="287980"/>
                  </a:lnTo>
                  <a:lnTo>
                    <a:pt x="117923" y="318455"/>
                  </a:lnTo>
                  <a:lnTo>
                    <a:pt x="117923" y="377999"/>
                  </a:lnTo>
                  <a:lnTo>
                    <a:pt x="161352" y="334578"/>
                  </a:lnTo>
                  <a:lnTo>
                    <a:pt x="191823" y="395520"/>
                  </a:lnTo>
                  <a:lnTo>
                    <a:pt x="298482" y="395520"/>
                  </a:lnTo>
                  <a:lnTo>
                    <a:pt x="344182" y="471722"/>
                  </a:lnTo>
                  <a:cubicBezTo>
                    <a:pt x="344182" y="471722"/>
                    <a:pt x="405141" y="471722"/>
                    <a:pt x="405141" y="471722"/>
                  </a:cubicBezTo>
                  <a:lnTo>
                    <a:pt x="389912" y="547904"/>
                  </a:lnTo>
                  <a:lnTo>
                    <a:pt x="328954" y="608845"/>
                  </a:lnTo>
                  <a:lnTo>
                    <a:pt x="328954" y="654546"/>
                  </a:lnTo>
                  <a:lnTo>
                    <a:pt x="268010" y="700267"/>
                  </a:lnTo>
                  <a:lnTo>
                    <a:pt x="268010" y="776449"/>
                  </a:lnTo>
                  <a:lnTo>
                    <a:pt x="222295" y="761209"/>
                  </a:lnTo>
                  <a:lnTo>
                    <a:pt x="191823" y="685027"/>
                  </a:lnTo>
                  <a:lnTo>
                    <a:pt x="191823" y="532663"/>
                  </a:lnTo>
                  <a:lnTo>
                    <a:pt x="115622" y="517423"/>
                  </a:lnTo>
                  <a:lnTo>
                    <a:pt x="85165" y="456481"/>
                  </a:lnTo>
                  <a:lnTo>
                    <a:pt x="85165" y="410760"/>
                  </a:lnTo>
                  <a:lnTo>
                    <a:pt x="115622" y="380300"/>
                  </a:lnTo>
                  <a:lnTo>
                    <a:pt x="117079" y="378843"/>
                  </a:lnTo>
                  <a:lnTo>
                    <a:pt x="72216" y="348931"/>
                  </a:lnTo>
                  <a:lnTo>
                    <a:pt x="26509" y="318455"/>
                  </a:lnTo>
                  <a:lnTo>
                    <a:pt x="0" y="238762"/>
                  </a:lnTo>
                  <a:cubicBezTo>
                    <a:pt x="45637" y="130017"/>
                    <a:pt x="132862" y="44053"/>
                    <a:pt x="242269" y="0"/>
                  </a:cubicBezTo>
                  <a:close/>
                </a:path>
              </a:pathLst>
            </a:custGeom>
            <a:solidFill>
              <a:srgbClr val="000000">
                <a:alpha val="33725"/>
              </a:srgbClr>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8" name="Google Shape;98;p5"/>
            <p:cNvSpPr/>
            <p:nvPr/>
          </p:nvSpPr>
          <p:spPr>
            <a:xfrm>
              <a:off x="5314951" y="2016246"/>
              <a:ext cx="1317196" cy="1100773"/>
            </a:xfrm>
            <a:custGeom>
              <a:rect b="b" l="l" r="r" t="t"/>
              <a:pathLst>
                <a:path extrusionOk="0" h="21600" w="20829">
                  <a:moveTo>
                    <a:pt x="20795" y="9707"/>
                  </a:moveTo>
                  <a:cubicBezTo>
                    <a:pt x="20759" y="9490"/>
                    <a:pt x="20668" y="8945"/>
                    <a:pt x="18992" y="5949"/>
                  </a:cubicBezTo>
                  <a:cubicBezTo>
                    <a:pt x="20230" y="4443"/>
                    <a:pt x="20326" y="4239"/>
                    <a:pt x="20386" y="4111"/>
                  </a:cubicBezTo>
                  <a:cubicBezTo>
                    <a:pt x="20386" y="4111"/>
                    <a:pt x="20387" y="4110"/>
                    <a:pt x="20387" y="4109"/>
                  </a:cubicBezTo>
                  <a:cubicBezTo>
                    <a:pt x="20394" y="4095"/>
                    <a:pt x="20403" y="4080"/>
                    <a:pt x="20412" y="4063"/>
                  </a:cubicBezTo>
                  <a:cubicBezTo>
                    <a:pt x="21244" y="2535"/>
                    <a:pt x="20506" y="1527"/>
                    <a:pt x="20151" y="1166"/>
                  </a:cubicBezTo>
                  <a:cubicBezTo>
                    <a:pt x="19770" y="778"/>
                    <a:pt x="19361" y="581"/>
                    <a:pt x="18934" y="581"/>
                  </a:cubicBezTo>
                  <a:cubicBezTo>
                    <a:pt x="18495" y="581"/>
                    <a:pt x="18080" y="793"/>
                    <a:pt x="17700" y="1213"/>
                  </a:cubicBezTo>
                  <a:cubicBezTo>
                    <a:pt x="17586" y="1339"/>
                    <a:pt x="17052" y="1932"/>
                    <a:pt x="16615" y="2418"/>
                  </a:cubicBezTo>
                  <a:cubicBezTo>
                    <a:pt x="13964" y="76"/>
                    <a:pt x="13494" y="30"/>
                    <a:pt x="13259" y="7"/>
                  </a:cubicBezTo>
                  <a:cubicBezTo>
                    <a:pt x="13212" y="2"/>
                    <a:pt x="13165" y="0"/>
                    <a:pt x="13120" y="0"/>
                  </a:cubicBezTo>
                  <a:cubicBezTo>
                    <a:pt x="12204" y="0"/>
                    <a:pt x="11655" y="836"/>
                    <a:pt x="11554" y="1003"/>
                  </a:cubicBezTo>
                  <a:cubicBezTo>
                    <a:pt x="11258" y="1495"/>
                    <a:pt x="11297" y="2182"/>
                    <a:pt x="11645" y="2618"/>
                  </a:cubicBezTo>
                  <a:lnTo>
                    <a:pt x="14058" y="5637"/>
                  </a:lnTo>
                  <a:lnTo>
                    <a:pt x="13571" y="6349"/>
                  </a:lnTo>
                  <a:lnTo>
                    <a:pt x="12856" y="6090"/>
                  </a:lnTo>
                  <a:cubicBezTo>
                    <a:pt x="12585" y="5992"/>
                    <a:pt x="12292" y="6040"/>
                    <a:pt x="12052" y="6224"/>
                  </a:cubicBezTo>
                  <a:lnTo>
                    <a:pt x="11310" y="6791"/>
                  </a:lnTo>
                  <a:cubicBezTo>
                    <a:pt x="10993" y="7033"/>
                    <a:pt x="10811" y="7474"/>
                    <a:pt x="10837" y="7935"/>
                  </a:cubicBezTo>
                  <a:cubicBezTo>
                    <a:pt x="10856" y="8265"/>
                    <a:pt x="10981" y="8564"/>
                    <a:pt x="11175" y="8777"/>
                  </a:cubicBezTo>
                  <a:cubicBezTo>
                    <a:pt x="7912" y="12711"/>
                    <a:pt x="4733" y="16026"/>
                    <a:pt x="3456" y="17025"/>
                  </a:cubicBezTo>
                  <a:lnTo>
                    <a:pt x="2129" y="13350"/>
                  </a:lnTo>
                  <a:lnTo>
                    <a:pt x="1152" y="14566"/>
                  </a:lnTo>
                  <a:cubicBezTo>
                    <a:pt x="252" y="15686"/>
                    <a:pt x="-356" y="17880"/>
                    <a:pt x="233" y="19470"/>
                  </a:cubicBezTo>
                  <a:cubicBezTo>
                    <a:pt x="727" y="20804"/>
                    <a:pt x="1790" y="21600"/>
                    <a:pt x="3076" y="21600"/>
                  </a:cubicBezTo>
                  <a:cubicBezTo>
                    <a:pt x="3186" y="21600"/>
                    <a:pt x="3284" y="21595"/>
                    <a:pt x="3371" y="21587"/>
                  </a:cubicBezTo>
                  <a:cubicBezTo>
                    <a:pt x="4069" y="21522"/>
                    <a:pt x="5312" y="20982"/>
                    <a:pt x="8756" y="17353"/>
                  </a:cubicBezTo>
                  <a:cubicBezTo>
                    <a:pt x="10667" y="15339"/>
                    <a:pt x="12550" y="13117"/>
                    <a:pt x="13540" y="11925"/>
                  </a:cubicBezTo>
                  <a:cubicBezTo>
                    <a:pt x="13637" y="12053"/>
                    <a:pt x="13754" y="12155"/>
                    <a:pt x="13888" y="12224"/>
                  </a:cubicBezTo>
                  <a:cubicBezTo>
                    <a:pt x="14010" y="12286"/>
                    <a:pt x="14139" y="12317"/>
                    <a:pt x="14269" y="12317"/>
                  </a:cubicBezTo>
                  <a:cubicBezTo>
                    <a:pt x="14429" y="12317"/>
                    <a:pt x="14590" y="12269"/>
                    <a:pt x="14735" y="12174"/>
                  </a:cubicBezTo>
                  <a:lnTo>
                    <a:pt x="15440" y="11712"/>
                  </a:lnTo>
                  <a:cubicBezTo>
                    <a:pt x="15832" y="11455"/>
                    <a:pt x="16041" y="10908"/>
                    <a:pt x="15953" y="10368"/>
                  </a:cubicBezTo>
                  <a:lnTo>
                    <a:pt x="15746" y="9111"/>
                  </a:lnTo>
                  <a:lnTo>
                    <a:pt x="16238" y="8627"/>
                  </a:lnTo>
                  <a:lnTo>
                    <a:pt x="18525" y="11739"/>
                  </a:lnTo>
                  <a:cubicBezTo>
                    <a:pt x="18807" y="12123"/>
                    <a:pt x="19253" y="12248"/>
                    <a:pt x="19641" y="12051"/>
                  </a:cubicBezTo>
                  <a:cubicBezTo>
                    <a:pt x="20330" y="11702"/>
                    <a:pt x="20984" y="10818"/>
                    <a:pt x="20795" y="9707"/>
                  </a:cubicBezTo>
                  <a:close/>
                </a:path>
              </a:pathLst>
            </a:custGeom>
            <a:solidFill>
              <a:schemeClr val="accent2"/>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9" name="Google Shape;99;p5"/>
            <p:cNvSpPr/>
            <p:nvPr/>
          </p:nvSpPr>
          <p:spPr>
            <a:xfrm>
              <a:off x="6063187" y="2077079"/>
              <a:ext cx="505541" cy="501318"/>
            </a:xfrm>
            <a:custGeom>
              <a:rect b="b" l="l" r="r" t="t"/>
              <a:pathLst>
                <a:path extrusionOk="0" h="21502" w="20960">
                  <a:moveTo>
                    <a:pt x="20931" y="19056"/>
                  </a:moveTo>
                  <a:cubicBezTo>
                    <a:pt x="20665" y="17725"/>
                    <a:pt x="15341" y="9959"/>
                    <a:pt x="15341" y="9959"/>
                  </a:cubicBezTo>
                  <a:cubicBezTo>
                    <a:pt x="15341" y="9959"/>
                    <a:pt x="19860" y="5444"/>
                    <a:pt x="20160" y="4911"/>
                  </a:cubicBezTo>
                  <a:cubicBezTo>
                    <a:pt x="20455" y="4372"/>
                    <a:pt x="21600" y="3169"/>
                    <a:pt x="20143" y="1932"/>
                  </a:cubicBezTo>
                  <a:cubicBezTo>
                    <a:pt x="18681" y="689"/>
                    <a:pt x="17637" y="1492"/>
                    <a:pt x="17122" y="1966"/>
                  </a:cubicBezTo>
                  <a:cubicBezTo>
                    <a:pt x="16600" y="2446"/>
                    <a:pt x="12716" y="6048"/>
                    <a:pt x="12716" y="6048"/>
                  </a:cubicBezTo>
                  <a:cubicBezTo>
                    <a:pt x="12716" y="6048"/>
                    <a:pt x="4836" y="113"/>
                    <a:pt x="3533" y="7"/>
                  </a:cubicBezTo>
                  <a:cubicBezTo>
                    <a:pt x="2234" y="-98"/>
                    <a:pt x="1367" y="1104"/>
                    <a:pt x="1367" y="1104"/>
                  </a:cubicBezTo>
                  <a:lnTo>
                    <a:pt x="9383" y="9468"/>
                  </a:lnTo>
                  <a:lnTo>
                    <a:pt x="5454" y="14264"/>
                  </a:lnTo>
                  <a:lnTo>
                    <a:pt x="1945" y="13203"/>
                  </a:lnTo>
                  <a:lnTo>
                    <a:pt x="0" y="14442"/>
                  </a:lnTo>
                  <a:cubicBezTo>
                    <a:pt x="0" y="14442"/>
                    <a:pt x="3855" y="16177"/>
                    <a:pt x="4615" y="17180"/>
                  </a:cubicBezTo>
                  <a:cubicBezTo>
                    <a:pt x="5381" y="18177"/>
                    <a:pt x="6384" y="21502"/>
                    <a:pt x="6384" y="21502"/>
                  </a:cubicBezTo>
                  <a:lnTo>
                    <a:pt x="8232" y="20493"/>
                  </a:lnTo>
                  <a:lnTo>
                    <a:pt x="7370" y="16118"/>
                  </a:lnTo>
                  <a:lnTo>
                    <a:pt x="11832" y="12447"/>
                  </a:lnTo>
                  <a:lnTo>
                    <a:pt x="19480" y="21121"/>
                  </a:lnTo>
                  <a:cubicBezTo>
                    <a:pt x="19480" y="21121"/>
                    <a:pt x="21203" y="20393"/>
                    <a:pt x="20931" y="19056"/>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00" name="Google Shape;100;p5"/>
            <p:cNvSpPr/>
            <p:nvPr/>
          </p:nvSpPr>
          <p:spPr>
            <a:xfrm>
              <a:off x="5375784" y="2502905"/>
              <a:ext cx="758221" cy="550722"/>
            </a:xfrm>
            <a:custGeom>
              <a:rect b="b" l="l" r="r" t="t"/>
              <a:pathLst>
                <a:path extrusionOk="0" h="21600" w="21175">
                  <a:moveTo>
                    <a:pt x="19248" y="0"/>
                  </a:moveTo>
                  <a:cubicBezTo>
                    <a:pt x="13175" y="8291"/>
                    <a:pt x="5593" y="17420"/>
                    <a:pt x="3947" y="17712"/>
                  </a:cubicBezTo>
                  <a:cubicBezTo>
                    <a:pt x="3321" y="17773"/>
                    <a:pt x="2926" y="17571"/>
                    <a:pt x="2767" y="17096"/>
                  </a:cubicBezTo>
                  <a:cubicBezTo>
                    <a:pt x="2591" y="16556"/>
                    <a:pt x="2379" y="16208"/>
                    <a:pt x="2828" y="15576"/>
                  </a:cubicBezTo>
                  <a:lnTo>
                    <a:pt x="1549" y="11568"/>
                  </a:lnTo>
                  <a:cubicBezTo>
                    <a:pt x="323" y="13294"/>
                    <a:pt x="-425" y="16617"/>
                    <a:pt x="262" y="18717"/>
                  </a:cubicBezTo>
                  <a:cubicBezTo>
                    <a:pt x="862" y="20550"/>
                    <a:pt x="2149" y="21600"/>
                    <a:pt x="3756" y="21600"/>
                  </a:cubicBezTo>
                  <a:cubicBezTo>
                    <a:pt x="3886" y="21600"/>
                    <a:pt x="4018" y="21595"/>
                    <a:pt x="4152" y="21580"/>
                  </a:cubicBezTo>
                  <a:cubicBezTo>
                    <a:pt x="7416" y="21237"/>
                    <a:pt x="18007" y="7104"/>
                    <a:pt x="21175" y="2782"/>
                  </a:cubicBezTo>
                  <a:cubicBezTo>
                    <a:pt x="21175" y="2778"/>
                    <a:pt x="20902" y="1591"/>
                    <a:pt x="20442" y="985"/>
                  </a:cubicBezTo>
                  <a:cubicBezTo>
                    <a:pt x="19985" y="379"/>
                    <a:pt x="19248" y="0"/>
                    <a:pt x="19248" y="0"/>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orld Map">
  <p:cSld name="World Map">
    <p:spTree>
      <p:nvGrpSpPr>
        <p:cNvPr id="101" name="Shape 101"/>
        <p:cNvGrpSpPr/>
        <p:nvPr/>
      </p:nvGrpSpPr>
      <p:grpSpPr>
        <a:xfrm>
          <a:off x="0" y="0"/>
          <a:ext cx="0" cy="0"/>
          <a:chOff x="0" y="0"/>
          <a:chExt cx="0" cy="0"/>
        </a:xfrm>
      </p:grpSpPr>
      <p:sp>
        <p:nvSpPr>
          <p:cNvPr id="102" name="Google Shape;102;p6"/>
          <p:cNvSpPr txBox="1"/>
          <p:nvPr>
            <p:ph type="title"/>
          </p:nvPr>
        </p:nvSpPr>
        <p:spPr>
          <a:xfrm>
            <a:off x="581891" y="294153"/>
            <a:ext cx="11028218" cy="594617"/>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2"/>
              </a:buClr>
              <a:buSzPts val="3500"/>
              <a:buFont typeface="Arial"/>
              <a:buNone/>
              <a:defRPr b="1" sz="3500">
                <a:solidFill>
                  <a:schemeClr val="dk2"/>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6"/>
          <p:cNvSpPr txBox="1"/>
          <p:nvPr>
            <p:ph idx="1" type="body"/>
          </p:nvPr>
        </p:nvSpPr>
        <p:spPr>
          <a:xfrm>
            <a:off x="581891" y="791061"/>
            <a:ext cx="11028218" cy="22232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296B0"/>
              </a:buClr>
              <a:buSzPts val="1200"/>
              <a:buNone/>
              <a:defRPr sz="1200">
                <a:solidFill>
                  <a:srgbClr val="8296B0"/>
                </a:solidFill>
                <a:latin typeface="Arial"/>
                <a:ea typeface="Arial"/>
                <a:cs typeface="Arial"/>
                <a:sym typeface="Arial"/>
              </a:defRPr>
            </a:lvl1pPr>
            <a:lvl2pPr indent="-228600" lvl="1" marL="9144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2pPr>
            <a:lvl3pPr indent="-228600" lvl="2" marL="13716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3pPr>
            <a:lvl4pPr indent="-228600" lvl="3" marL="18288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4pPr>
            <a:lvl5pPr indent="-228600" lvl="4" marL="22860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 name="Google Shape;104;p6"/>
          <p:cNvSpPr txBox="1"/>
          <p:nvPr>
            <p:ph idx="12" type="sldNum"/>
          </p:nvPr>
        </p:nvSpPr>
        <p:spPr>
          <a:xfrm>
            <a:off x="11121605" y="449975"/>
            <a:ext cx="444545" cy="282356"/>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i="0" sz="1400" u="none" cap="none" strike="noStrike">
                <a:solidFill>
                  <a:schemeClr val="accent2"/>
                </a:solidFill>
                <a:latin typeface="Arial"/>
                <a:ea typeface="Arial"/>
                <a:cs typeface="Arial"/>
                <a:sym typeface="Arial"/>
              </a:defRPr>
            </a:lvl1pPr>
            <a:lvl2pPr indent="0" lvl="1" marL="0" algn="ctr">
              <a:spcBef>
                <a:spcPts val="0"/>
              </a:spcBef>
              <a:buNone/>
              <a:defRPr b="1" i="0" sz="1400" u="none" cap="none" strike="noStrike">
                <a:solidFill>
                  <a:schemeClr val="accent2"/>
                </a:solidFill>
                <a:latin typeface="Arial"/>
                <a:ea typeface="Arial"/>
                <a:cs typeface="Arial"/>
                <a:sym typeface="Arial"/>
              </a:defRPr>
            </a:lvl2pPr>
            <a:lvl3pPr indent="0" lvl="2" marL="0" algn="ctr">
              <a:spcBef>
                <a:spcPts val="0"/>
              </a:spcBef>
              <a:buNone/>
              <a:defRPr b="1" i="0" sz="1400" u="none" cap="none" strike="noStrike">
                <a:solidFill>
                  <a:schemeClr val="accent2"/>
                </a:solidFill>
                <a:latin typeface="Arial"/>
                <a:ea typeface="Arial"/>
                <a:cs typeface="Arial"/>
                <a:sym typeface="Arial"/>
              </a:defRPr>
            </a:lvl3pPr>
            <a:lvl4pPr indent="0" lvl="3" marL="0" algn="ctr">
              <a:spcBef>
                <a:spcPts val="0"/>
              </a:spcBef>
              <a:buNone/>
              <a:defRPr b="1" i="0" sz="1400" u="none" cap="none" strike="noStrike">
                <a:solidFill>
                  <a:schemeClr val="accent2"/>
                </a:solidFill>
                <a:latin typeface="Arial"/>
                <a:ea typeface="Arial"/>
                <a:cs typeface="Arial"/>
                <a:sym typeface="Arial"/>
              </a:defRPr>
            </a:lvl4pPr>
            <a:lvl5pPr indent="0" lvl="4" marL="0" algn="ctr">
              <a:spcBef>
                <a:spcPts val="0"/>
              </a:spcBef>
              <a:buNone/>
              <a:defRPr b="1" i="0" sz="1400" u="none" cap="none" strike="noStrike">
                <a:solidFill>
                  <a:schemeClr val="accent2"/>
                </a:solidFill>
                <a:latin typeface="Arial"/>
                <a:ea typeface="Arial"/>
                <a:cs typeface="Arial"/>
                <a:sym typeface="Arial"/>
              </a:defRPr>
            </a:lvl5pPr>
            <a:lvl6pPr indent="0" lvl="5" marL="0" algn="ctr">
              <a:spcBef>
                <a:spcPts val="0"/>
              </a:spcBef>
              <a:buNone/>
              <a:defRPr b="1" i="0" sz="1400" u="none" cap="none" strike="noStrike">
                <a:solidFill>
                  <a:schemeClr val="accent2"/>
                </a:solidFill>
                <a:latin typeface="Arial"/>
                <a:ea typeface="Arial"/>
                <a:cs typeface="Arial"/>
                <a:sym typeface="Arial"/>
              </a:defRPr>
            </a:lvl6pPr>
            <a:lvl7pPr indent="0" lvl="6" marL="0" algn="ctr">
              <a:spcBef>
                <a:spcPts val="0"/>
              </a:spcBef>
              <a:buNone/>
              <a:defRPr b="1" i="0" sz="1400" u="none" cap="none" strike="noStrike">
                <a:solidFill>
                  <a:schemeClr val="accent2"/>
                </a:solidFill>
                <a:latin typeface="Arial"/>
                <a:ea typeface="Arial"/>
                <a:cs typeface="Arial"/>
                <a:sym typeface="Arial"/>
              </a:defRPr>
            </a:lvl7pPr>
            <a:lvl8pPr indent="0" lvl="7" marL="0" algn="ctr">
              <a:spcBef>
                <a:spcPts val="0"/>
              </a:spcBef>
              <a:buNone/>
              <a:defRPr b="1" i="0" sz="1400" u="none" cap="none" strike="noStrike">
                <a:solidFill>
                  <a:schemeClr val="accent2"/>
                </a:solidFill>
                <a:latin typeface="Arial"/>
                <a:ea typeface="Arial"/>
                <a:cs typeface="Arial"/>
                <a:sym typeface="Arial"/>
              </a:defRPr>
            </a:lvl8pPr>
            <a:lvl9pPr indent="0" lvl="8" marL="0" algn="ctr">
              <a:spcBef>
                <a:spcPts val="0"/>
              </a:spcBef>
              <a:buNone/>
              <a:defRPr b="1" i="0" sz="1400" u="none" cap="none" strike="noStrike">
                <a:solidFill>
                  <a:schemeClr val="accent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
        <p:nvSpPr>
          <p:cNvPr id="105" name="Google Shape;105;p6"/>
          <p:cNvSpPr/>
          <p:nvPr/>
        </p:nvSpPr>
        <p:spPr>
          <a:xfrm>
            <a:off x="1243724" y="6328958"/>
            <a:ext cx="914400" cy="384600"/>
          </a:xfrm>
          <a:prstGeom prst="rect">
            <a:avLst/>
          </a:prstGeom>
          <a:no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None/>
            </a:pPr>
            <a:r>
              <a:rPr lang="en-US" sz="2000">
                <a:solidFill>
                  <a:schemeClr val="accent1"/>
                </a:solidFill>
                <a:latin typeface="Impact"/>
                <a:ea typeface="Impact"/>
                <a:cs typeface="Impact"/>
                <a:sym typeface="Impact"/>
              </a:rPr>
              <a:t>Voyage</a:t>
            </a:r>
            <a:endParaRPr b="0" i="0" sz="2000" u="none" cap="none" strike="noStrike">
              <a:solidFill>
                <a:schemeClr val="accent2"/>
              </a:solidFill>
              <a:latin typeface="Impact"/>
              <a:ea typeface="Impact"/>
              <a:cs typeface="Impact"/>
              <a:sym typeface="Impact"/>
            </a:endParaRPr>
          </a:p>
        </p:txBody>
      </p:sp>
      <p:sp>
        <p:nvSpPr>
          <p:cNvPr id="106" name="Google Shape;106;p6"/>
          <p:cNvSpPr/>
          <p:nvPr/>
        </p:nvSpPr>
        <p:spPr>
          <a:xfrm>
            <a:off x="2058134" y="6433241"/>
            <a:ext cx="2059859" cy="230832"/>
          </a:xfrm>
          <a:prstGeom prst="rect">
            <a:avLst/>
          </a:prstGeom>
          <a:no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None/>
            </a:pPr>
            <a:r>
              <a:rPr lang="en-US" sz="1000">
                <a:solidFill>
                  <a:schemeClr val="dk2"/>
                </a:solidFill>
              </a:rPr>
              <a:t>LES OISEAUX VOYAGEURS</a:t>
            </a:r>
            <a:endParaRPr/>
          </a:p>
        </p:txBody>
      </p:sp>
      <p:sp>
        <p:nvSpPr>
          <p:cNvPr id="107" name="Google Shape;107;p6"/>
          <p:cNvSpPr/>
          <p:nvPr/>
        </p:nvSpPr>
        <p:spPr>
          <a:xfrm>
            <a:off x="11150642" y="410645"/>
            <a:ext cx="445015" cy="361016"/>
          </a:xfrm>
          <a:custGeom>
            <a:rect b="b" l="l" r="r" t="t"/>
            <a:pathLst>
              <a:path extrusionOk="0" h="12732" w="15293">
                <a:moveTo>
                  <a:pt x="13647" y="3248"/>
                </a:moveTo>
                <a:cubicBezTo>
                  <a:pt x="21162" y="9074"/>
                  <a:pt x="529" y="16441"/>
                  <a:pt x="46" y="10589"/>
                </a:cubicBezTo>
                <a:cubicBezTo>
                  <a:pt x="-438" y="4737"/>
                  <a:pt x="2802" y="-5159"/>
                  <a:pt x="13647" y="3248"/>
                </a:cubicBezTo>
                <a:close/>
              </a:path>
            </a:pathLst>
          </a:custGeom>
          <a:noFill/>
          <a:ln cap="flat" cmpd="sng" w="25400">
            <a:solidFill>
              <a:schemeClr val="accent2"/>
            </a:solidFill>
            <a:prstDash val="solid"/>
            <a:miter lim="400000"/>
            <a:headEnd len="sm" w="sm" type="none"/>
            <a:tailEnd len="sm" w="sm" type="none"/>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08" name="Google Shape;108;p6"/>
          <p:cNvSpPr/>
          <p:nvPr/>
        </p:nvSpPr>
        <p:spPr>
          <a:xfrm>
            <a:off x="669354" y="1005954"/>
            <a:ext cx="10940755" cy="20715"/>
          </a:xfrm>
          <a:prstGeom prst="rect">
            <a:avLst/>
          </a:prstGeom>
          <a:gradFill>
            <a:gsLst>
              <a:gs pos="0">
                <a:schemeClr val="accent1"/>
              </a:gs>
              <a:gs pos="100000">
                <a:schemeClr val="accent2"/>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109" name="Google Shape;109;p6"/>
          <p:cNvGrpSpPr/>
          <p:nvPr/>
        </p:nvGrpSpPr>
        <p:grpSpPr>
          <a:xfrm>
            <a:off x="11369323" y="6408186"/>
            <a:ext cx="234065" cy="234065"/>
            <a:chOff x="11369323" y="6408186"/>
            <a:chExt cx="234065" cy="234065"/>
          </a:xfrm>
        </p:grpSpPr>
        <p:sp>
          <p:nvSpPr>
            <p:cNvPr id="110" name="Google Shape;110;p6">
              <a:hlinkClick r:id="rId2"/>
            </p:cNvPr>
            <p:cNvSpPr/>
            <p:nvPr/>
          </p:nvSpPr>
          <p:spPr>
            <a:xfrm>
              <a:off x="11369323" y="6408186"/>
              <a:ext cx="234065" cy="234065"/>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1" name="Google Shape;111;p6">
              <a:hlinkClick r:id="rId3"/>
            </p:cNvPr>
            <p:cNvSpPr/>
            <p:nvPr/>
          </p:nvSpPr>
          <p:spPr>
            <a:xfrm>
              <a:off x="11438041" y="6468723"/>
              <a:ext cx="96240" cy="122448"/>
            </a:xfrm>
            <a:custGeom>
              <a:rect b="b" l="l" r="r" t="t"/>
              <a:pathLst>
                <a:path extrusionOk="0" h="21258" w="21600">
                  <a:moveTo>
                    <a:pt x="18799" y="2178"/>
                  </a:moveTo>
                  <a:cubicBezTo>
                    <a:pt x="16907" y="774"/>
                    <a:pt x="14289" y="0"/>
                    <a:pt x="11427" y="0"/>
                  </a:cubicBezTo>
                  <a:cubicBezTo>
                    <a:pt x="7055" y="0"/>
                    <a:pt x="4367" y="1386"/>
                    <a:pt x="2881" y="2549"/>
                  </a:cubicBezTo>
                  <a:cubicBezTo>
                    <a:pt x="1050" y="3982"/>
                    <a:pt x="0" y="5885"/>
                    <a:pt x="0" y="7769"/>
                  </a:cubicBezTo>
                  <a:cubicBezTo>
                    <a:pt x="0" y="10135"/>
                    <a:pt x="1279" y="11952"/>
                    <a:pt x="3422" y="12627"/>
                  </a:cubicBezTo>
                  <a:cubicBezTo>
                    <a:pt x="3566" y="12673"/>
                    <a:pt x="3711" y="12696"/>
                    <a:pt x="3853" y="12696"/>
                  </a:cubicBezTo>
                  <a:cubicBezTo>
                    <a:pt x="4305" y="12696"/>
                    <a:pt x="4663" y="12467"/>
                    <a:pt x="4787" y="12100"/>
                  </a:cubicBezTo>
                  <a:cubicBezTo>
                    <a:pt x="4859" y="11890"/>
                    <a:pt x="5027" y="11370"/>
                    <a:pt x="5100" y="11145"/>
                  </a:cubicBezTo>
                  <a:cubicBezTo>
                    <a:pt x="5256" y="10699"/>
                    <a:pt x="5130" y="10485"/>
                    <a:pt x="4790" y="10175"/>
                  </a:cubicBezTo>
                  <a:cubicBezTo>
                    <a:pt x="4170" y="9608"/>
                    <a:pt x="3881" y="8937"/>
                    <a:pt x="3881" y="8064"/>
                  </a:cubicBezTo>
                  <a:cubicBezTo>
                    <a:pt x="3881" y="5471"/>
                    <a:pt x="6377" y="2715"/>
                    <a:pt x="11004" y="2715"/>
                  </a:cubicBezTo>
                  <a:cubicBezTo>
                    <a:pt x="14674" y="2715"/>
                    <a:pt x="16954" y="4329"/>
                    <a:pt x="16954" y="6927"/>
                  </a:cubicBezTo>
                  <a:cubicBezTo>
                    <a:pt x="16954" y="8566"/>
                    <a:pt x="16498" y="10084"/>
                    <a:pt x="15669" y="11202"/>
                  </a:cubicBezTo>
                  <a:cubicBezTo>
                    <a:pt x="15093" y="11979"/>
                    <a:pt x="14079" y="12904"/>
                    <a:pt x="12524" y="12904"/>
                  </a:cubicBezTo>
                  <a:cubicBezTo>
                    <a:pt x="11852" y="12904"/>
                    <a:pt x="11247" y="12690"/>
                    <a:pt x="10866" y="12318"/>
                  </a:cubicBezTo>
                  <a:cubicBezTo>
                    <a:pt x="10506" y="11965"/>
                    <a:pt x="10387" y="11511"/>
                    <a:pt x="10532" y="11036"/>
                  </a:cubicBezTo>
                  <a:cubicBezTo>
                    <a:pt x="10696" y="10501"/>
                    <a:pt x="10919" y="9942"/>
                    <a:pt x="11135" y="9401"/>
                  </a:cubicBezTo>
                  <a:cubicBezTo>
                    <a:pt x="11529" y="8415"/>
                    <a:pt x="11901" y="7483"/>
                    <a:pt x="11901" y="6739"/>
                  </a:cubicBezTo>
                  <a:cubicBezTo>
                    <a:pt x="11901" y="5467"/>
                    <a:pt x="10890" y="4612"/>
                    <a:pt x="9386" y="4612"/>
                  </a:cubicBezTo>
                  <a:cubicBezTo>
                    <a:pt x="7474" y="4612"/>
                    <a:pt x="5977" y="6115"/>
                    <a:pt x="5977" y="8032"/>
                  </a:cubicBezTo>
                  <a:cubicBezTo>
                    <a:pt x="5977" y="8973"/>
                    <a:pt x="6300" y="9676"/>
                    <a:pt x="6446" y="9946"/>
                  </a:cubicBezTo>
                  <a:cubicBezTo>
                    <a:pt x="6205" y="10735"/>
                    <a:pt x="4774" y="15427"/>
                    <a:pt x="4502" y="16312"/>
                  </a:cubicBezTo>
                  <a:cubicBezTo>
                    <a:pt x="4345" y="16829"/>
                    <a:pt x="3400" y="20909"/>
                    <a:pt x="4965" y="21234"/>
                  </a:cubicBezTo>
                  <a:cubicBezTo>
                    <a:pt x="6723" y="21600"/>
                    <a:pt x="8295" y="17626"/>
                    <a:pt x="8455" y="17177"/>
                  </a:cubicBezTo>
                  <a:cubicBezTo>
                    <a:pt x="8585" y="16812"/>
                    <a:pt x="9039" y="15431"/>
                    <a:pt x="9317" y="14582"/>
                  </a:cubicBezTo>
                  <a:cubicBezTo>
                    <a:pt x="10166" y="15215"/>
                    <a:pt x="11533" y="15643"/>
                    <a:pt x="12863" y="15643"/>
                  </a:cubicBezTo>
                  <a:cubicBezTo>
                    <a:pt x="15370" y="15643"/>
                    <a:pt x="17625" y="14770"/>
                    <a:pt x="19213" y="13185"/>
                  </a:cubicBezTo>
                  <a:cubicBezTo>
                    <a:pt x="20752" y="11648"/>
                    <a:pt x="21600" y="9506"/>
                    <a:pt x="21600" y="7153"/>
                  </a:cubicBezTo>
                  <a:cubicBezTo>
                    <a:pt x="21600" y="5314"/>
                    <a:pt x="20579" y="3501"/>
                    <a:pt x="18799" y="2178"/>
                  </a:cubicBezTo>
                  <a:cubicBezTo>
                    <a:pt x="18799" y="2178"/>
                    <a:pt x="18799" y="2178"/>
                    <a:pt x="18799" y="2178"/>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12" name="Google Shape;112;p6"/>
          <p:cNvGrpSpPr/>
          <p:nvPr/>
        </p:nvGrpSpPr>
        <p:grpSpPr>
          <a:xfrm>
            <a:off x="10784801" y="6408186"/>
            <a:ext cx="234065" cy="234065"/>
            <a:chOff x="10784801" y="6408186"/>
            <a:chExt cx="234065" cy="234065"/>
          </a:xfrm>
        </p:grpSpPr>
        <p:sp>
          <p:nvSpPr>
            <p:cNvPr id="113" name="Google Shape;113;p6">
              <a:hlinkClick r:id="rId4"/>
            </p:cNvPr>
            <p:cNvSpPr/>
            <p:nvPr/>
          </p:nvSpPr>
          <p:spPr>
            <a:xfrm>
              <a:off x="10784801" y="6408186"/>
              <a:ext cx="234065" cy="234065"/>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4" name="Google Shape;114;p6">
              <a:hlinkClick r:id="rId5"/>
            </p:cNvPr>
            <p:cNvSpPr/>
            <p:nvPr/>
          </p:nvSpPr>
          <p:spPr>
            <a:xfrm>
              <a:off x="10861925" y="6468662"/>
              <a:ext cx="66937" cy="123809"/>
            </a:xfrm>
            <a:custGeom>
              <a:rect b="b" l="l" r="r" t="t"/>
              <a:pathLst>
                <a:path extrusionOk="0" h="21600" w="21600">
                  <a:moveTo>
                    <a:pt x="20786" y="5"/>
                  </a:moveTo>
                  <a:lnTo>
                    <a:pt x="15606" y="0"/>
                  </a:lnTo>
                  <a:cubicBezTo>
                    <a:pt x="9785" y="0"/>
                    <a:pt x="6022" y="2087"/>
                    <a:pt x="6022" y="5316"/>
                  </a:cubicBezTo>
                  <a:lnTo>
                    <a:pt x="6022" y="7767"/>
                  </a:lnTo>
                  <a:lnTo>
                    <a:pt x="813" y="7767"/>
                  </a:lnTo>
                  <a:cubicBezTo>
                    <a:pt x="364" y="7767"/>
                    <a:pt x="0" y="7964"/>
                    <a:pt x="0" y="8208"/>
                  </a:cubicBezTo>
                  <a:lnTo>
                    <a:pt x="0" y="11758"/>
                  </a:lnTo>
                  <a:cubicBezTo>
                    <a:pt x="0" y="12002"/>
                    <a:pt x="364" y="12199"/>
                    <a:pt x="813" y="12199"/>
                  </a:cubicBezTo>
                  <a:lnTo>
                    <a:pt x="6022" y="12199"/>
                  </a:lnTo>
                  <a:lnTo>
                    <a:pt x="6022" y="21159"/>
                  </a:lnTo>
                  <a:cubicBezTo>
                    <a:pt x="6022" y="21402"/>
                    <a:pt x="6388" y="21600"/>
                    <a:pt x="6838" y="21600"/>
                  </a:cubicBezTo>
                  <a:lnTo>
                    <a:pt x="13634" y="21600"/>
                  </a:lnTo>
                  <a:cubicBezTo>
                    <a:pt x="14084" y="21600"/>
                    <a:pt x="14450" y="21402"/>
                    <a:pt x="14450" y="21159"/>
                  </a:cubicBezTo>
                  <a:lnTo>
                    <a:pt x="14450" y="12199"/>
                  </a:lnTo>
                  <a:lnTo>
                    <a:pt x="20539" y="12199"/>
                  </a:lnTo>
                  <a:cubicBezTo>
                    <a:pt x="20989" y="12199"/>
                    <a:pt x="21355" y="12002"/>
                    <a:pt x="21355" y="11758"/>
                  </a:cubicBezTo>
                  <a:lnTo>
                    <a:pt x="21357" y="8208"/>
                  </a:lnTo>
                  <a:cubicBezTo>
                    <a:pt x="21357" y="8091"/>
                    <a:pt x="21271" y="7978"/>
                    <a:pt x="21117" y="7895"/>
                  </a:cubicBezTo>
                  <a:cubicBezTo>
                    <a:pt x="20966" y="7813"/>
                    <a:pt x="20758" y="7767"/>
                    <a:pt x="20541" y="7767"/>
                  </a:cubicBezTo>
                  <a:lnTo>
                    <a:pt x="14450" y="7767"/>
                  </a:lnTo>
                  <a:lnTo>
                    <a:pt x="14450" y="5689"/>
                  </a:lnTo>
                  <a:cubicBezTo>
                    <a:pt x="14450" y="4691"/>
                    <a:pt x="14889" y="4183"/>
                    <a:pt x="17294" y="4183"/>
                  </a:cubicBezTo>
                  <a:lnTo>
                    <a:pt x="20786" y="4183"/>
                  </a:lnTo>
                  <a:cubicBezTo>
                    <a:pt x="21234" y="4183"/>
                    <a:pt x="21600" y="3985"/>
                    <a:pt x="21600" y="3743"/>
                  </a:cubicBezTo>
                  <a:lnTo>
                    <a:pt x="21600" y="445"/>
                  </a:lnTo>
                  <a:cubicBezTo>
                    <a:pt x="21600" y="202"/>
                    <a:pt x="21236" y="5"/>
                    <a:pt x="20786" y="5"/>
                  </a:cubicBezTo>
                  <a:cubicBezTo>
                    <a:pt x="20786" y="5"/>
                    <a:pt x="20786" y="5"/>
                    <a:pt x="20786" y="5"/>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15" name="Google Shape;115;p6"/>
          <p:cNvGrpSpPr/>
          <p:nvPr/>
        </p:nvGrpSpPr>
        <p:grpSpPr>
          <a:xfrm>
            <a:off x="11077062" y="6408186"/>
            <a:ext cx="234065" cy="234065"/>
            <a:chOff x="11077062" y="6408186"/>
            <a:chExt cx="234065" cy="234065"/>
          </a:xfrm>
        </p:grpSpPr>
        <p:sp>
          <p:nvSpPr>
            <p:cNvPr id="116" name="Google Shape;116;p6">
              <a:hlinkClick r:id="rId6"/>
            </p:cNvPr>
            <p:cNvSpPr/>
            <p:nvPr/>
          </p:nvSpPr>
          <p:spPr>
            <a:xfrm>
              <a:off x="11077062" y="6408186"/>
              <a:ext cx="234065" cy="234065"/>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7" name="Google Shape;117;p6">
              <a:hlinkClick r:id="rId7"/>
            </p:cNvPr>
            <p:cNvSpPr/>
            <p:nvPr/>
          </p:nvSpPr>
          <p:spPr>
            <a:xfrm>
              <a:off x="11134696" y="6478193"/>
              <a:ext cx="128236" cy="104192"/>
            </a:xfrm>
            <a:custGeom>
              <a:rect b="b" l="l" r="r" t="t"/>
              <a:pathLst>
                <a:path extrusionOk="0" h="21600" w="21600">
                  <a:moveTo>
                    <a:pt x="21600" y="2557"/>
                  </a:moveTo>
                  <a:cubicBezTo>
                    <a:pt x="20797" y="2991"/>
                    <a:pt x="19941" y="3278"/>
                    <a:pt x="19049" y="3418"/>
                  </a:cubicBezTo>
                  <a:cubicBezTo>
                    <a:pt x="19967" y="2743"/>
                    <a:pt x="20667" y="1683"/>
                    <a:pt x="20997" y="406"/>
                  </a:cubicBezTo>
                  <a:cubicBezTo>
                    <a:pt x="20141" y="1034"/>
                    <a:pt x="19196" y="1477"/>
                    <a:pt x="18189" y="1725"/>
                  </a:cubicBezTo>
                  <a:cubicBezTo>
                    <a:pt x="17376" y="660"/>
                    <a:pt x="16218" y="0"/>
                    <a:pt x="14954" y="0"/>
                  </a:cubicBezTo>
                  <a:cubicBezTo>
                    <a:pt x="12503" y="0"/>
                    <a:pt x="10529" y="2449"/>
                    <a:pt x="10529" y="5452"/>
                  </a:cubicBezTo>
                  <a:cubicBezTo>
                    <a:pt x="10529" y="5884"/>
                    <a:pt x="10558" y="6299"/>
                    <a:pt x="10631" y="6694"/>
                  </a:cubicBezTo>
                  <a:cubicBezTo>
                    <a:pt x="6950" y="6473"/>
                    <a:pt x="3692" y="4302"/>
                    <a:pt x="1504" y="994"/>
                  </a:cubicBezTo>
                  <a:cubicBezTo>
                    <a:pt x="1122" y="1810"/>
                    <a:pt x="898" y="2743"/>
                    <a:pt x="898" y="3748"/>
                  </a:cubicBezTo>
                  <a:cubicBezTo>
                    <a:pt x="898" y="5636"/>
                    <a:pt x="1688" y="7309"/>
                    <a:pt x="2865" y="8278"/>
                  </a:cubicBezTo>
                  <a:cubicBezTo>
                    <a:pt x="2153" y="8261"/>
                    <a:pt x="1455" y="8007"/>
                    <a:pt x="864" y="7606"/>
                  </a:cubicBezTo>
                  <a:cubicBezTo>
                    <a:pt x="864" y="7623"/>
                    <a:pt x="864" y="7645"/>
                    <a:pt x="864" y="7666"/>
                  </a:cubicBezTo>
                  <a:cubicBezTo>
                    <a:pt x="864" y="10315"/>
                    <a:pt x="2399" y="12515"/>
                    <a:pt x="4412" y="13022"/>
                  </a:cubicBezTo>
                  <a:cubicBezTo>
                    <a:pt x="4051" y="13143"/>
                    <a:pt x="3658" y="13201"/>
                    <a:pt x="3251" y="13201"/>
                  </a:cubicBezTo>
                  <a:cubicBezTo>
                    <a:pt x="2967" y="13201"/>
                    <a:pt x="2681" y="13181"/>
                    <a:pt x="2412" y="13108"/>
                  </a:cubicBezTo>
                  <a:cubicBezTo>
                    <a:pt x="2986" y="15266"/>
                    <a:pt x="4614" y="16853"/>
                    <a:pt x="6550" y="16904"/>
                  </a:cubicBezTo>
                  <a:cubicBezTo>
                    <a:pt x="5044" y="18355"/>
                    <a:pt x="3131" y="19229"/>
                    <a:pt x="1060" y="19229"/>
                  </a:cubicBezTo>
                  <a:cubicBezTo>
                    <a:pt x="697" y="19229"/>
                    <a:pt x="348" y="19209"/>
                    <a:pt x="0" y="19154"/>
                  </a:cubicBezTo>
                  <a:cubicBezTo>
                    <a:pt x="1962" y="20711"/>
                    <a:pt x="4286" y="21600"/>
                    <a:pt x="6793" y="21600"/>
                  </a:cubicBezTo>
                  <a:cubicBezTo>
                    <a:pt x="14942" y="21600"/>
                    <a:pt x="19397" y="13292"/>
                    <a:pt x="19397" y="6091"/>
                  </a:cubicBezTo>
                  <a:cubicBezTo>
                    <a:pt x="19397" y="5850"/>
                    <a:pt x="19390" y="5618"/>
                    <a:pt x="19381" y="5387"/>
                  </a:cubicBezTo>
                  <a:cubicBezTo>
                    <a:pt x="20260" y="4619"/>
                    <a:pt x="20998" y="3660"/>
                    <a:pt x="21600" y="2557"/>
                  </a:cubicBezTo>
                  <a:cubicBezTo>
                    <a:pt x="21600" y="2557"/>
                    <a:pt x="21600" y="2557"/>
                    <a:pt x="21600" y="2557"/>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18" name="Google Shape;118;p6"/>
          <p:cNvGrpSpPr/>
          <p:nvPr/>
        </p:nvGrpSpPr>
        <p:grpSpPr>
          <a:xfrm>
            <a:off x="657852" y="6265457"/>
            <a:ext cx="489690" cy="440915"/>
            <a:chOff x="5314951" y="2016246"/>
            <a:chExt cx="1317196" cy="1185992"/>
          </a:xfrm>
        </p:grpSpPr>
        <p:sp>
          <p:nvSpPr>
            <p:cNvPr id="119" name="Google Shape;119;p6"/>
            <p:cNvSpPr/>
            <p:nvPr/>
          </p:nvSpPr>
          <p:spPr>
            <a:xfrm>
              <a:off x="5442699" y="2174411"/>
              <a:ext cx="1027821" cy="1027827"/>
            </a:xfrm>
            <a:custGeom>
              <a:rect b="b" l="l" r="r" t="t"/>
              <a:pathLst>
                <a:path extrusionOk="0" h="21600" w="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path>
              </a:pathLst>
            </a:custGeom>
            <a:solidFill>
              <a:schemeClr val="accent2"/>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0" name="Google Shape;120;p6"/>
            <p:cNvSpPr/>
            <p:nvPr/>
          </p:nvSpPr>
          <p:spPr>
            <a:xfrm>
              <a:off x="5512155" y="2247827"/>
              <a:ext cx="890208" cy="89020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1" name="Google Shape;121;p6"/>
            <p:cNvSpPr/>
            <p:nvPr/>
          </p:nvSpPr>
          <p:spPr>
            <a:xfrm>
              <a:off x="5552197" y="2277825"/>
              <a:ext cx="849382" cy="776449"/>
            </a:xfrm>
            <a:custGeom>
              <a:rect b="b" l="l" r="r" t="t"/>
              <a:pathLst>
                <a:path extrusionOk="0" h="776449" w="849382">
                  <a:moveTo>
                    <a:pt x="483698" y="164248"/>
                  </a:moveTo>
                  <a:lnTo>
                    <a:pt x="575109" y="164248"/>
                  </a:lnTo>
                  <a:lnTo>
                    <a:pt x="605580" y="209967"/>
                  </a:lnTo>
                  <a:lnTo>
                    <a:pt x="697012" y="225191"/>
                  </a:lnTo>
                  <a:lnTo>
                    <a:pt x="788443" y="194720"/>
                  </a:lnTo>
                  <a:cubicBezTo>
                    <a:pt x="788443" y="194720"/>
                    <a:pt x="793008" y="192136"/>
                    <a:pt x="793008" y="192136"/>
                  </a:cubicBezTo>
                  <a:cubicBezTo>
                    <a:pt x="876183" y="340527"/>
                    <a:pt x="866709" y="523495"/>
                    <a:pt x="768644" y="662497"/>
                  </a:cubicBezTo>
                  <a:lnTo>
                    <a:pt x="727482" y="621345"/>
                  </a:lnTo>
                  <a:lnTo>
                    <a:pt x="727482" y="560402"/>
                  </a:lnTo>
                  <a:lnTo>
                    <a:pt x="697012" y="499459"/>
                  </a:lnTo>
                  <a:lnTo>
                    <a:pt x="666541" y="438516"/>
                  </a:lnTo>
                  <a:lnTo>
                    <a:pt x="666541" y="377573"/>
                  </a:lnTo>
                  <a:lnTo>
                    <a:pt x="620835" y="347101"/>
                  </a:lnTo>
                  <a:lnTo>
                    <a:pt x="559874" y="362325"/>
                  </a:lnTo>
                  <a:lnTo>
                    <a:pt x="453227" y="316606"/>
                  </a:lnTo>
                  <a:lnTo>
                    <a:pt x="437992" y="209967"/>
                  </a:lnTo>
                  <a:close/>
                  <a:moveTo>
                    <a:pt x="601311" y="12167"/>
                  </a:moveTo>
                  <a:cubicBezTo>
                    <a:pt x="647366" y="34954"/>
                    <a:pt x="689039" y="65703"/>
                    <a:pt x="724427" y="102994"/>
                  </a:cubicBezTo>
                  <a:lnTo>
                    <a:pt x="678716" y="133457"/>
                  </a:lnTo>
                  <a:lnTo>
                    <a:pt x="602530" y="118217"/>
                  </a:lnTo>
                  <a:lnTo>
                    <a:pt x="556819" y="102994"/>
                  </a:lnTo>
                  <a:lnTo>
                    <a:pt x="495871" y="118217"/>
                  </a:lnTo>
                  <a:lnTo>
                    <a:pt x="450159" y="102994"/>
                  </a:lnTo>
                  <a:lnTo>
                    <a:pt x="480646" y="42040"/>
                  </a:lnTo>
                  <a:lnTo>
                    <a:pt x="541582" y="42040"/>
                  </a:lnTo>
                  <a:close/>
                  <a:moveTo>
                    <a:pt x="242269" y="0"/>
                  </a:moveTo>
                  <a:lnTo>
                    <a:pt x="285550" y="28947"/>
                  </a:lnTo>
                  <a:cubicBezTo>
                    <a:pt x="285550" y="28947"/>
                    <a:pt x="376964" y="44194"/>
                    <a:pt x="376964" y="44194"/>
                  </a:cubicBezTo>
                  <a:lnTo>
                    <a:pt x="361728" y="89898"/>
                  </a:lnTo>
                  <a:lnTo>
                    <a:pt x="316021" y="105145"/>
                  </a:lnTo>
                  <a:lnTo>
                    <a:pt x="270297" y="181325"/>
                  </a:lnTo>
                  <a:lnTo>
                    <a:pt x="194119" y="227029"/>
                  </a:lnTo>
                  <a:lnTo>
                    <a:pt x="87469" y="242275"/>
                  </a:lnTo>
                  <a:lnTo>
                    <a:pt x="87469" y="287980"/>
                  </a:lnTo>
                  <a:lnTo>
                    <a:pt x="117923" y="318455"/>
                  </a:lnTo>
                  <a:lnTo>
                    <a:pt x="117923" y="377999"/>
                  </a:lnTo>
                  <a:lnTo>
                    <a:pt x="161352" y="334578"/>
                  </a:lnTo>
                  <a:lnTo>
                    <a:pt x="191823" y="395520"/>
                  </a:lnTo>
                  <a:lnTo>
                    <a:pt x="298482" y="395520"/>
                  </a:lnTo>
                  <a:lnTo>
                    <a:pt x="344182" y="471722"/>
                  </a:lnTo>
                  <a:cubicBezTo>
                    <a:pt x="344182" y="471722"/>
                    <a:pt x="405141" y="471722"/>
                    <a:pt x="405141" y="471722"/>
                  </a:cubicBezTo>
                  <a:lnTo>
                    <a:pt x="389912" y="547904"/>
                  </a:lnTo>
                  <a:lnTo>
                    <a:pt x="328954" y="608845"/>
                  </a:lnTo>
                  <a:lnTo>
                    <a:pt x="328954" y="654546"/>
                  </a:lnTo>
                  <a:lnTo>
                    <a:pt x="268010" y="700267"/>
                  </a:lnTo>
                  <a:lnTo>
                    <a:pt x="268010" y="776449"/>
                  </a:lnTo>
                  <a:lnTo>
                    <a:pt x="222295" y="761209"/>
                  </a:lnTo>
                  <a:lnTo>
                    <a:pt x="191823" y="685027"/>
                  </a:lnTo>
                  <a:lnTo>
                    <a:pt x="191823" y="532663"/>
                  </a:lnTo>
                  <a:lnTo>
                    <a:pt x="115622" y="517423"/>
                  </a:lnTo>
                  <a:lnTo>
                    <a:pt x="85165" y="456481"/>
                  </a:lnTo>
                  <a:lnTo>
                    <a:pt x="85165" y="410760"/>
                  </a:lnTo>
                  <a:lnTo>
                    <a:pt x="115622" y="380300"/>
                  </a:lnTo>
                  <a:lnTo>
                    <a:pt x="117079" y="378843"/>
                  </a:lnTo>
                  <a:lnTo>
                    <a:pt x="72216" y="348931"/>
                  </a:lnTo>
                  <a:lnTo>
                    <a:pt x="26509" y="318455"/>
                  </a:lnTo>
                  <a:lnTo>
                    <a:pt x="0" y="238762"/>
                  </a:lnTo>
                  <a:cubicBezTo>
                    <a:pt x="45637" y="130017"/>
                    <a:pt x="132862" y="44053"/>
                    <a:pt x="242269" y="0"/>
                  </a:cubicBezTo>
                  <a:close/>
                </a:path>
              </a:pathLst>
            </a:custGeom>
            <a:solidFill>
              <a:srgbClr val="000000">
                <a:alpha val="33725"/>
              </a:srgbClr>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2" name="Google Shape;122;p6"/>
            <p:cNvSpPr/>
            <p:nvPr/>
          </p:nvSpPr>
          <p:spPr>
            <a:xfrm>
              <a:off x="5314951" y="2016246"/>
              <a:ext cx="1317196" cy="1100773"/>
            </a:xfrm>
            <a:custGeom>
              <a:rect b="b" l="l" r="r" t="t"/>
              <a:pathLst>
                <a:path extrusionOk="0" h="21600" w="20829">
                  <a:moveTo>
                    <a:pt x="20795" y="9707"/>
                  </a:moveTo>
                  <a:cubicBezTo>
                    <a:pt x="20759" y="9490"/>
                    <a:pt x="20668" y="8945"/>
                    <a:pt x="18992" y="5949"/>
                  </a:cubicBezTo>
                  <a:cubicBezTo>
                    <a:pt x="20230" y="4443"/>
                    <a:pt x="20326" y="4239"/>
                    <a:pt x="20386" y="4111"/>
                  </a:cubicBezTo>
                  <a:cubicBezTo>
                    <a:pt x="20386" y="4111"/>
                    <a:pt x="20387" y="4110"/>
                    <a:pt x="20387" y="4109"/>
                  </a:cubicBezTo>
                  <a:cubicBezTo>
                    <a:pt x="20394" y="4095"/>
                    <a:pt x="20403" y="4080"/>
                    <a:pt x="20412" y="4063"/>
                  </a:cubicBezTo>
                  <a:cubicBezTo>
                    <a:pt x="21244" y="2535"/>
                    <a:pt x="20506" y="1527"/>
                    <a:pt x="20151" y="1166"/>
                  </a:cubicBezTo>
                  <a:cubicBezTo>
                    <a:pt x="19770" y="778"/>
                    <a:pt x="19361" y="581"/>
                    <a:pt x="18934" y="581"/>
                  </a:cubicBezTo>
                  <a:cubicBezTo>
                    <a:pt x="18495" y="581"/>
                    <a:pt x="18080" y="793"/>
                    <a:pt x="17700" y="1213"/>
                  </a:cubicBezTo>
                  <a:cubicBezTo>
                    <a:pt x="17586" y="1339"/>
                    <a:pt x="17052" y="1932"/>
                    <a:pt x="16615" y="2418"/>
                  </a:cubicBezTo>
                  <a:cubicBezTo>
                    <a:pt x="13964" y="76"/>
                    <a:pt x="13494" y="30"/>
                    <a:pt x="13259" y="7"/>
                  </a:cubicBezTo>
                  <a:cubicBezTo>
                    <a:pt x="13212" y="2"/>
                    <a:pt x="13165" y="0"/>
                    <a:pt x="13120" y="0"/>
                  </a:cubicBezTo>
                  <a:cubicBezTo>
                    <a:pt x="12204" y="0"/>
                    <a:pt x="11655" y="836"/>
                    <a:pt x="11554" y="1003"/>
                  </a:cubicBezTo>
                  <a:cubicBezTo>
                    <a:pt x="11258" y="1495"/>
                    <a:pt x="11297" y="2182"/>
                    <a:pt x="11645" y="2618"/>
                  </a:cubicBezTo>
                  <a:lnTo>
                    <a:pt x="14058" y="5637"/>
                  </a:lnTo>
                  <a:lnTo>
                    <a:pt x="13571" y="6349"/>
                  </a:lnTo>
                  <a:lnTo>
                    <a:pt x="12856" y="6090"/>
                  </a:lnTo>
                  <a:cubicBezTo>
                    <a:pt x="12585" y="5992"/>
                    <a:pt x="12292" y="6040"/>
                    <a:pt x="12052" y="6224"/>
                  </a:cubicBezTo>
                  <a:lnTo>
                    <a:pt x="11310" y="6791"/>
                  </a:lnTo>
                  <a:cubicBezTo>
                    <a:pt x="10993" y="7033"/>
                    <a:pt x="10811" y="7474"/>
                    <a:pt x="10837" y="7935"/>
                  </a:cubicBezTo>
                  <a:cubicBezTo>
                    <a:pt x="10856" y="8265"/>
                    <a:pt x="10981" y="8564"/>
                    <a:pt x="11175" y="8777"/>
                  </a:cubicBezTo>
                  <a:cubicBezTo>
                    <a:pt x="7912" y="12711"/>
                    <a:pt x="4733" y="16026"/>
                    <a:pt x="3456" y="17025"/>
                  </a:cubicBezTo>
                  <a:lnTo>
                    <a:pt x="2129" y="13350"/>
                  </a:lnTo>
                  <a:lnTo>
                    <a:pt x="1152" y="14566"/>
                  </a:lnTo>
                  <a:cubicBezTo>
                    <a:pt x="252" y="15686"/>
                    <a:pt x="-356" y="17880"/>
                    <a:pt x="233" y="19470"/>
                  </a:cubicBezTo>
                  <a:cubicBezTo>
                    <a:pt x="727" y="20804"/>
                    <a:pt x="1790" y="21600"/>
                    <a:pt x="3076" y="21600"/>
                  </a:cubicBezTo>
                  <a:cubicBezTo>
                    <a:pt x="3186" y="21600"/>
                    <a:pt x="3284" y="21595"/>
                    <a:pt x="3371" y="21587"/>
                  </a:cubicBezTo>
                  <a:cubicBezTo>
                    <a:pt x="4069" y="21522"/>
                    <a:pt x="5312" y="20982"/>
                    <a:pt x="8756" y="17353"/>
                  </a:cubicBezTo>
                  <a:cubicBezTo>
                    <a:pt x="10667" y="15339"/>
                    <a:pt x="12550" y="13117"/>
                    <a:pt x="13540" y="11925"/>
                  </a:cubicBezTo>
                  <a:cubicBezTo>
                    <a:pt x="13637" y="12053"/>
                    <a:pt x="13754" y="12155"/>
                    <a:pt x="13888" y="12224"/>
                  </a:cubicBezTo>
                  <a:cubicBezTo>
                    <a:pt x="14010" y="12286"/>
                    <a:pt x="14139" y="12317"/>
                    <a:pt x="14269" y="12317"/>
                  </a:cubicBezTo>
                  <a:cubicBezTo>
                    <a:pt x="14429" y="12317"/>
                    <a:pt x="14590" y="12269"/>
                    <a:pt x="14735" y="12174"/>
                  </a:cubicBezTo>
                  <a:lnTo>
                    <a:pt x="15440" y="11712"/>
                  </a:lnTo>
                  <a:cubicBezTo>
                    <a:pt x="15832" y="11455"/>
                    <a:pt x="16041" y="10908"/>
                    <a:pt x="15953" y="10368"/>
                  </a:cubicBezTo>
                  <a:lnTo>
                    <a:pt x="15746" y="9111"/>
                  </a:lnTo>
                  <a:lnTo>
                    <a:pt x="16238" y="8627"/>
                  </a:lnTo>
                  <a:lnTo>
                    <a:pt x="18525" y="11739"/>
                  </a:lnTo>
                  <a:cubicBezTo>
                    <a:pt x="18807" y="12123"/>
                    <a:pt x="19253" y="12248"/>
                    <a:pt x="19641" y="12051"/>
                  </a:cubicBezTo>
                  <a:cubicBezTo>
                    <a:pt x="20330" y="11702"/>
                    <a:pt x="20984" y="10818"/>
                    <a:pt x="20795" y="9707"/>
                  </a:cubicBezTo>
                  <a:close/>
                </a:path>
              </a:pathLst>
            </a:custGeom>
            <a:solidFill>
              <a:schemeClr val="accent2"/>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3" name="Google Shape;123;p6"/>
            <p:cNvSpPr/>
            <p:nvPr/>
          </p:nvSpPr>
          <p:spPr>
            <a:xfrm>
              <a:off x="6063187" y="2077079"/>
              <a:ext cx="505541" cy="501318"/>
            </a:xfrm>
            <a:custGeom>
              <a:rect b="b" l="l" r="r" t="t"/>
              <a:pathLst>
                <a:path extrusionOk="0" h="21502" w="20960">
                  <a:moveTo>
                    <a:pt x="20931" y="19056"/>
                  </a:moveTo>
                  <a:cubicBezTo>
                    <a:pt x="20665" y="17725"/>
                    <a:pt x="15341" y="9959"/>
                    <a:pt x="15341" y="9959"/>
                  </a:cubicBezTo>
                  <a:cubicBezTo>
                    <a:pt x="15341" y="9959"/>
                    <a:pt x="19860" y="5444"/>
                    <a:pt x="20160" y="4911"/>
                  </a:cubicBezTo>
                  <a:cubicBezTo>
                    <a:pt x="20455" y="4372"/>
                    <a:pt x="21600" y="3169"/>
                    <a:pt x="20143" y="1932"/>
                  </a:cubicBezTo>
                  <a:cubicBezTo>
                    <a:pt x="18681" y="689"/>
                    <a:pt x="17637" y="1492"/>
                    <a:pt x="17122" y="1966"/>
                  </a:cubicBezTo>
                  <a:cubicBezTo>
                    <a:pt x="16600" y="2446"/>
                    <a:pt x="12716" y="6048"/>
                    <a:pt x="12716" y="6048"/>
                  </a:cubicBezTo>
                  <a:cubicBezTo>
                    <a:pt x="12716" y="6048"/>
                    <a:pt x="4836" y="113"/>
                    <a:pt x="3533" y="7"/>
                  </a:cubicBezTo>
                  <a:cubicBezTo>
                    <a:pt x="2234" y="-98"/>
                    <a:pt x="1367" y="1104"/>
                    <a:pt x="1367" y="1104"/>
                  </a:cubicBezTo>
                  <a:lnTo>
                    <a:pt x="9383" y="9468"/>
                  </a:lnTo>
                  <a:lnTo>
                    <a:pt x="5454" y="14264"/>
                  </a:lnTo>
                  <a:lnTo>
                    <a:pt x="1945" y="13203"/>
                  </a:lnTo>
                  <a:lnTo>
                    <a:pt x="0" y="14442"/>
                  </a:lnTo>
                  <a:cubicBezTo>
                    <a:pt x="0" y="14442"/>
                    <a:pt x="3855" y="16177"/>
                    <a:pt x="4615" y="17180"/>
                  </a:cubicBezTo>
                  <a:cubicBezTo>
                    <a:pt x="5381" y="18177"/>
                    <a:pt x="6384" y="21502"/>
                    <a:pt x="6384" y="21502"/>
                  </a:cubicBezTo>
                  <a:lnTo>
                    <a:pt x="8232" y="20493"/>
                  </a:lnTo>
                  <a:lnTo>
                    <a:pt x="7370" y="16118"/>
                  </a:lnTo>
                  <a:lnTo>
                    <a:pt x="11832" y="12447"/>
                  </a:lnTo>
                  <a:lnTo>
                    <a:pt x="19480" y="21121"/>
                  </a:lnTo>
                  <a:cubicBezTo>
                    <a:pt x="19480" y="21121"/>
                    <a:pt x="21203" y="20393"/>
                    <a:pt x="20931" y="19056"/>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4" name="Google Shape;124;p6"/>
            <p:cNvSpPr/>
            <p:nvPr/>
          </p:nvSpPr>
          <p:spPr>
            <a:xfrm>
              <a:off x="5375784" y="2502905"/>
              <a:ext cx="758221" cy="550722"/>
            </a:xfrm>
            <a:custGeom>
              <a:rect b="b" l="l" r="r" t="t"/>
              <a:pathLst>
                <a:path extrusionOk="0" h="21600" w="21175">
                  <a:moveTo>
                    <a:pt x="19248" y="0"/>
                  </a:moveTo>
                  <a:cubicBezTo>
                    <a:pt x="13175" y="8291"/>
                    <a:pt x="5593" y="17420"/>
                    <a:pt x="3947" y="17712"/>
                  </a:cubicBezTo>
                  <a:cubicBezTo>
                    <a:pt x="3321" y="17773"/>
                    <a:pt x="2926" y="17571"/>
                    <a:pt x="2767" y="17096"/>
                  </a:cubicBezTo>
                  <a:cubicBezTo>
                    <a:pt x="2591" y="16556"/>
                    <a:pt x="2379" y="16208"/>
                    <a:pt x="2828" y="15576"/>
                  </a:cubicBezTo>
                  <a:lnTo>
                    <a:pt x="1549" y="11568"/>
                  </a:lnTo>
                  <a:cubicBezTo>
                    <a:pt x="323" y="13294"/>
                    <a:pt x="-425" y="16617"/>
                    <a:pt x="262" y="18717"/>
                  </a:cubicBezTo>
                  <a:cubicBezTo>
                    <a:pt x="862" y="20550"/>
                    <a:pt x="2149" y="21600"/>
                    <a:pt x="3756" y="21600"/>
                  </a:cubicBezTo>
                  <a:cubicBezTo>
                    <a:pt x="3886" y="21600"/>
                    <a:pt x="4018" y="21595"/>
                    <a:pt x="4152" y="21580"/>
                  </a:cubicBezTo>
                  <a:cubicBezTo>
                    <a:pt x="7416" y="21237"/>
                    <a:pt x="18007" y="7104"/>
                    <a:pt x="21175" y="2782"/>
                  </a:cubicBezTo>
                  <a:cubicBezTo>
                    <a:pt x="21175" y="2778"/>
                    <a:pt x="20902" y="1591"/>
                    <a:pt x="20442" y="985"/>
                  </a:cubicBezTo>
                  <a:cubicBezTo>
                    <a:pt x="19985" y="379"/>
                    <a:pt x="19248" y="0"/>
                    <a:pt x="19248" y="0"/>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25" name="Google Shape;125;p6"/>
          <p:cNvSpPr/>
          <p:nvPr>
            <p:ph idx="2" type="pic"/>
          </p:nvPr>
        </p:nvSpPr>
        <p:spPr>
          <a:xfrm>
            <a:off x="3397337" y="4679812"/>
            <a:ext cx="2341814" cy="1601496"/>
          </a:xfrm>
          <a:prstGeom prst="rect">
            <a:avLst/>
          </a:prstGeom>
          <a:noFill/>
          <a:ln>
            <a:noFill/>
          </a:ln>
        </p:spPr>
      </p:sp>
      <p:sp>
        <p:nvSpPr>
          <p:cNvPr id="126" name="Google Shape;126;p6"/>
          <p:cNvSpPr/>
          <p:nvPr>
            <p:ph idx="3" type="pic"/>
          </p:nvPr>
        </p:nvSpPr>
        <p:spPr>
          <a:xfrm>
            <a:off x="3367668" y="2029522"/>
            <a:ext cx="988742" cy="988742"/>
          </a:xfrm>
          <a:prstGeom prst="ellipse">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ns and Prices">
  <p:cSld name="Plans and Prices">
    <p:spTree>
      <p:nvGrpSpPr>
        <p:cNvPr id="127" name="Shape 127"/>
        <p:cNvGrpSpPr/>
        <p:nvPr/>
      </p:nvGrpSpPr>
      <p:grpSpPr>
        <a:xfrm>
          <a:off x="0" y="0"/>
          <a:ext cx="0" cy="0"/>
          <a:chOff x="0" y="0"/>
          <a:chExt cx="0" cy="0"/>
        </a:xfrm>
      </p:grpSpPr>
      <p:sp>
        <p:nvSpPr>
          <p:cNvPr id="128" name="Google Shape;128;p7"/>
          <p:cNvSpPr txBox="1"/>
          <p:nvPr>
            <p:ph type="title"/>
          </p:nvPr>
        </p:nvSpPr>
        <p:spPr>
          <a:xfrm>
            <a:off x="581891" y="294153"/>
            <a:ext cx="11028218" cy="594617"/>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2"/>
              </a:buClr>
              <a:buSzPts val="3500"/>
              <a:buFont typeface="Arial"/>
              <a:buNone/>
              <a:defRPr b="1" sz="3500">
                <a:solidFill>
                  <a:schemeClr val="dk2"/>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p7"/>
          <p:cNvSpPr txBox="1"/>
          <p:nvPr>
            <p:ph idx="1" type="body"/>
          </p:nvPr>
        </p:nvSpPr>
        <p:spPr>
          <a:xfrm>
            <a:off x="581891" y="791061"/>
            <a:ext cx="11028218" cy="22232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296B0"/>
              </a:buClr>
              <a:buSzPts val="1200"/>
              <a:buNone/>
              <a:defRPr sz="1200">
                <a:solidFill>
                  <a:srgbClr val="8296B0"/>
                </a:solidFill>
                <a:latin typeface="Arial"/>
                <a:ea typeface="Arial"/>
                <a:cs typeface="Arial"/>
                <a:sym typeface="Arial"/>
              </a:defRPr>
            </a:lvl1pPr>
            <a:lvl2pPr indent="-228600" lvl="1" marL="9144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2pPr>
            <a:lvl3pPr indent="-228600" lvl="2" marL="13716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3pPr>
            <a:lvl4pPr indent="-228600" lvl="3" marL="18288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4pPr>
            <a:lvl5pPr indent="-228600" lvl="4" marL="22860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7"/>
          <p:cNvSpPr txBox="1"/>
          <p:nvPr>
            <p:ph idx="12" type="sldNum"/>
          </p:nvPr>
        </p:nvSpPr>
        <p:spPr>
          <a:xfrm>
            <a:off x="11121605" y="449975"/>
            <a:ext cx="444545" cy="282356"/>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i="0" sz="1400" u="none" cap="none" strike="noStrike">
                <a:solidFill>
                  <a:schemeClr val="accent2"/>
                </a:solidFill>
                <a:latin typeface="Arial"/>
                <a:ea typeface="Arial"/>
                <a:cs typeface="Arial"/>
                <a:sym typeface="Arial"/>
              </a:defRPr>
            </a:lvl1pPr>
            <a:lvl2pPr indent="0" lvl="1" marL="0" algn="ctr">
              <a:spcBef>
                <a:spcPts val="0"/>
              </a:spcBef>
              <a:buNone/>
              <a:defRPr b="1" i="0" sz="1400" u="none" cap="none" strike="noStrike">
                <a:solidFill>
                  <a:schemeClr val="accent2"/>
                </a:solidFill>
                <a:latin typeface="Arial"/>
                <a:ea typeface="Arial"/>
                <a:cs typeface="Arial"/>
                <a:sym typeface="Arial"/>
              </a:defRPr>
            </a:lvl2pPr>
            <a:lvl3pPr indent="0" lvl="2" marL="0" algn="ctr">
              <a:spcBef>
                <a:spcPts val="0"/>
              </a:spcBef>
              <a:buNone/>
              <a:defRPr b="1" i="0" sz="1400" u="none" cap="none" strike="noStrike">
                <a:solidFill>
                  <a:schemeClr val="accent2"/>
                </a:solidFill>
                <a:latin typeface="Arial"/>
                <a:ea typeface="Arial"/>
                <a:cs typeface="Arial"/>
                <a:sym typeface="Arial"/>
              </a:defRPr>
            </a:lvl3pPr>
            <a:lvl4pPr indent="0" lvl="3" marL="0" algn="ctr">
              <a:spcBef>
                <a:spcPts val="0"/>
              </a:spcBef>
              <a:buNone/>
              <a:defRPr b="1" i="0" sz="1400" u="none" cap="none" strike="noStrike">
                <a:solidFill>
                  <a:schemeClr val="accent2"/>
                </a:solidFill>
                <a:latin typeface="Arial"/>
                <a:ea typeface="Arial"/>
                <a:cs typeface="Arial"/>
                <a:sym typeface="Arial"/>
              </a:defRPr>
            </a:lvl4pPr>
            <a:lvl5pPr indent="0" lvl="4" marL="0" algn="ctr">
              <a:spcBef>
                <a:spcPts val="0"/>
              </a:spcBef>
              <a:buNone/>
              <a:defRPr b="1" i="0" sz="1400" u="none" cap="none" strike="noStrike">
                <a:solidFill>
                  <a:schemeClr val="accent2"/>
                </a:solidFill>
                <a:latin typeface="Arial"/>
                <a:ea typeface="Arial"/>
                <a:cs typeface="Arial"/>
                <a:sym typeface="Arial"/>
              </a:defRPr>
            </a:lvl5pPr>
            <a:lvl6pPr indent="0" lvl="5" marL="0" algn="ctr">
              <a:spcBef>
                <a:spcPts val="0"/>
              </a:spcBef>
              <a:buNone/>
              <a:defRPr b="1" i="0" sz="1400" u="none" cap="none" strike="noStrike">
                <a:solidFill>
                  <a:schemeClr val="accent2"/>
                </a:solidFill>
                <a:latin typeface="Arial"/>
                <a:ea typeface="Arial"/>
                <a:cs typeface="Arial"/>
                <a:sym typeface="Arial"/>
              </a:defRPr>
            </a:lvl6pPr>
            <a:lvl7pPr indent="0" lvl="6" marL="0" algn="ctr">
              <a:spcBef>
                <a:spcPts val="0"/>
              </a:spcBef>
              <a:buNone/>
              <a:defRPr b="1" i="0" sz="1400" u="none" cap="none" strike="noStrike">
                <a:solidFill>
                  <a:schemeClr val="accent2"/>
                </a:solidFill>
                <a:latin typeface="Arial"/>
                <a:ea typeface="Arial"/>
                <a:cs typeface="Arial"/>
                <a:sym typeface="Arial"/>
              </a:defRPr>
            </a:lvl7pPr>
            <a:lvl8pPr indent="0" lvl="7" marL="0" algn="ctr">
              <a:spcBef>
                <a:spcPts val="0"/>
              </a:spcBef>
              <a:buNone/>
              <a:defRPr b="1" i="0" sz="1400" u="none" cap="none" strike="noStrike">
                <a:solidFill>
                  <a:schemeClr val="accent2"/>
                </a:solidFill>
                <a:latin typeface="Arial"/>
                <a:ea typeface="Arial"/>
                <a:cs typeface="Arial"/>
                <a:sym typeface="Arial"/>
              </a:defRPr>
            </a:lvl8pPr>
            <a:lvl9pPr indent="0" lvl="8" marL="0" algn="ctr">
              <a:spcBef>
                <a:spcPts val="0"/>
              </a:spcBef>
              <a:buNone/>
              <a:defRPr b="1" i="0" sz="1400" u="none" cap="none" strike="noStrike">
                <a:solidFill>
                  <a:schemeClr val="accent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
        <p:nvSpPr>
          <p:cNvPr id="131" name="Google Shape;131;p7"/>
          <p:cNvSpPr/>
          <p:nvPr/>
        </p:nvSpPr>
        <p:spPr>
          <a:xfrm>
            <a:off x="1243724" y="6328958"/>
            <a:ext cx="730969" cy="384721"/>
          </a:xfrm>
          <a:prstGeom prst="rect">
            <a:avLst/>
          </a:prstGeom>
          <a:no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None/>
            </a:pPr>
            <a:r>
              <a:rPr lang="en-US" sz="2000">
                <a:solidFill>
                  <a:schemeClr val="accent1"/>
                </a:solidFill>
                <a:latin typeface="Impact"/>
                <a:ea typeface="Impact"/>
                <a:cs typeface="Impact"/>
                <a:sym typeface="Impact"/>
              </a:rPr>
              <a:t>F</a:t>
            </a:r>
            <a:r>
              <a:rPr lang="en-US" sz="2000">
                <a:solidFill>
                  <a:schemeClr val="accent2"/>
                </a:solidFill>
                <a:latin typeface="Impact"/>
                <a:ea typeface="Impact"/>
                <a:cs typeface="Impact"/>
                <a:sym typeface="Impact"/>
              </a:rPr>
              <a:t>lock</a:t>
            </a:r>
            <a:endParaRPr b="0" i="0" sz="2000" u="none" cap="none" strike="noStrike">
              <a:solidFill>
                <a:schemeClr val="accent2"/>
              </a:solidFill>
              <a:latin typeface="Impact"/>
              <a:ea typeface="Impact"/>
              <a:cs typeface="Impact"/>
              <a:sym typeface="Impact"/>
            </a:endParaRPr>
          </a:p>
        </p:txBody>
      </p:sp>
      <p:sp>
        <p:nvSpPr>
          <p:cNvPr id="132" name="Google Shape;132;p7"/>
          <p:cNvSpPr/>
          <p:nvPr/>
        </p:nvSpPr>
        <p:spPr>
          <a:xfrm>
            <a:off x="2058134" y="6433241"/>
            <a:ext cx="2059859" cy="230832"/>
          </a:xfrm>
          <a:prstGeom prst="rect">
            <a:avLst/>
          </a:prstGeom>
          <a:no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None/>
            </a:pPr>
            <a:r>
              <a:rPr lang="en-US" sz="1000">
                <a:solidFill>
                  <a:schemeClr val="dk2"/>
                </a:solidFill>
              </a:rPr>
              <a:t>FLOCKING ALGORITHMS</a:t>
            </a:r>
            <a:endParaRPr/>
          </a:p>
        </p:txBody>
      </p:sp>
      <p:sp>
        <p:nvSpPr>
          <p:cNvPr id="133" name="Google Shape;133;p7"/>
          <p:cNvSpPr/>
          <p:nvPr/>
        </p:nvSpPr>
        <p:spPr>
          <a:xfrm>
            <a:off x="11150642" y="410645"/>
            <a:ext cx="445015" cy="361016"/>
          </a:xfrm>
          <a:custGeom>
            <a:rect b="b" l="l" r="r" t="t"/>
            <a:pathLst>
              <a:path extrusionOk="0" h="12732" w="15293">
                <a:moveTo>
                  <a:pt x="13647" y="3248"/>
                </a:moveTo>
                <a:cubicBezTo>
                  <a:pt x="21162" y="9074"/>
                  <a:pt x="529" y="16441"/>
                  <a:pt x="46" y="10589"/>
                </a:cubicBezTo>
                <a:cubicBezTo>
                  <a:pt x="-438" y="4737"/>
                  <a:pt x="2802" y="-5159"/>
                  <a:pt x="13647" y="3248"/>
                </a:cubicBezTo>
                <a:close/>
              </a:path>
            </a:pathLst>
          </a:custGeom>
          <a:noFill/>
          <a:ln cap="flat" cmpd="sng" w="25400">
            <a:solidFill>
              <a:schemeClr val="accent2"/>
            </a:solidFill>
            <a:prstDash val="solid"/>
            <a:miter lim="400000"/>
            <a:headEnd len="sm" w="sm" type="none"/>
            <a:tailEnd len="sm" w="sm" type="none"/>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4" name="Google Shape;134;p7"/>
          <p:cNvSpPr/>
          <p:nvPr/>
        </p:nvSpPr>
        <p:spPr>
          <a:xfrm>
            <a:off x="669354" y="1005954"/>
            <a:ext cx="10940755" cy="20715"/>
          </a:xfrm>
          <a:prstGeom prst="rect">
            <a:avLst/>
          </a:prstGeom>
          <a:gradFill>
            <a:gsLst>
              <a:gs pos="0">
                <a:schemeClr val="accent1"/>
              </a:gs>
              <a:gs pos="100000">
                <a:schemeClr val="accent2"/>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135" name="Google Shape;135;p7"/>
          <p:cNvGrpSpPr/>
          <p:nvPr/>
        </p:nvGrpSpPr>
        <p:grpSpPr>
          <a:xfrm>
            <a:off x="11369323" y="6408186"/>
            <a:ext cx="234065" cy="234065"/>
            <a:chOff x="11369323" y="6408186"/>
            <a:chExt cx="234065" cy="234065"/>
          </a:xfrm>
        </p:grpSpPr>
        <p:sp>
          <p:nvSpPr>
            <p:cNvPr id="136" name="Google Shape;136;p7">
              <a:hlinkClick r:id="rId2"/>
            </p:cNvPr>
            <p:cNvSpPr/>
            <p:nvPr/>
          </p:nvSpPr>
          <p:spPr>
            <a:xfrm>
              <a:off x="11369323" y="6408186"/>
              <a:ext cx="234065" cy="234065"/>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7" name="Google Shape;137;p7">
              <a:hlinkClick r:id="rId3"/>
            </p:cNvPr>
            <p:cNvSpPr/>
            <p:nvPr/>
          </p:nvSpPr>
          <p:spPr>
            <a:xfrm>
              <a:off x="11438041" y="6468723"/>
              <a:ext cx="96240" cy="122448"/>
            </a:xfrm>
            <a:custGeom>
              <a:rect b="b" l="l" r="r" t="t"/>
              <a:pathLst>
                <a:path extrusionOk="0" h="21258" w="21600">
                  <a:moveTo>
                    <a:pt x="18799" y="2178"/>
                  </a:moveTo>
                  <a:cubicBezTo>
                    <a:pt x="16907" y="774"/>
                    <a:pt x="14289" y="0"/>
                    <a:pt x="11427" y="0"/>
                  </a:cubicBezTo>
                  <a:cubicBezTo>
                    <a:pt x="7055" y="0"/>
                    <a:pt x="4367" y="1386"/>
                    <a:pt x="2881" y="2549"/>
                  </a:cubicBezTo>
                  <a:cubicBezTo>
                    <a:pt x="1050" y="3982"/>
                    <a:pt x="0" y="5885"/>
                    <a:pt x="0" y="7769"/>
                  </a:cubicBezTo>
                  <a:cubicBezTo>
                    <a:pt x="0" y="10135"/>
                    <a:pt x="1279" y="11952"/>
                    <a:pt x="3422" y="12627"/>
                  </a:cubicBezTo>
                  <a:cubicBezTo>
                    <a:pt x="3566" y="12673"/>
                    <a:pt x="3711" y="12696"/>
                    <a:pt x="3853" y="12696"/>
                  </a:cubicBezTo>
                  <a:cubicBezTo>
                    <a:pt x="4305" y="12696"/>
                    <a:pt x="4663" y="12467"/>
                    <a:pt x="4787" y="12100"/>
                  </a:cubicBezTo>
                  <a:cubicBezTo>
                    <a:pt x="4859" y="11890"/>
                    <a:pt x="5027" y="11370"/>
                    <a:pt x="5100" y="11145"/>
                  </a:cubicBezTo>
                  <a:cubicBezTo>
                    <a:pt x="5256" y="10699"/>
                    <a:pt x="5130" y="10485"/>
                    <a:pt x="4790" y="10175"/>
                  </a:cubicBezTo>
                  <a:cubicBezTo>
                    <a:pt x="4170" y="9608"/>
                    <a:pt x="3881" y="8937"/>
                    <a:pt x="3881" y="8064"/>
                  </a:cubicBezTo>
                  <a:cubicBezTo>
                    <a:pt x="3881" y="5471"/>
                    <a:pt x="6377" y="2715"/>
                    <a:pt x="11004" y="2715"/>
                  </a:cubicBezTo>
                  <a:cubicBezTo>
                    <a:pt x="14674" y="2715"/>
                    <a:pt x="16954" y="4329"/>
                    <a:pt x="16954" y="6927"/>
                  </a:cubicBezTo>
                  <a:cubicBezTo>
                    <a:pt x="16954" y="8566"/>
                    <a:pt x="16498" y="10084"/>
                    <a:pt x="15669" y="11202"/>
                  </a:cubicBezTo>
                  <a:cubicBezTo>
                    <a:pt x="15093" y="11979"/>
                    <a:pt x="14079" y="12904"/>
                    <a:pt x="12524" y="12904"/>
                  </a:cubicBezTo>
                  <a:cubicBezTo>
                    <a:pt x="11852" y="12904"/>
                    <a:pt x="11247" y="12690"/>
                    <a:pt x="10866" y="12318"/>
                  </a:cubicBezTo>
                  <a:cubicBezTo>
                    <a:pt x="10506" y="11965"/>
                    <a:pt x="10387" y="11511"/>
                    <a:pt x="10532" y="11036"/>
                  </a:cubicBezTo>
                  <a:cubicBezTo>
                    <a:pt x="10696" y="10501"/>
                    <a:pt x="10919" y="9942"/>
                    <a:pt x="11135" y="9401"/>
                  </a:cubicBezTo>
                  <a:cubicBezTo>
                    <a:pt x="11529" y="8415"/>
                    <a:pt x="11901" y="7483"/>
                    <a:pt x="11901" y="6739"/>
                  </a:cubicBezTo>
                  <a:cubicBezTo>
                    <a:pt x="11901" y="5467"/>
                    <a:pt x="10890" y="4612"/>
                    <a:pt x="9386" y="4612"/>
                  </a:cubicBezTo>
                  <a:cubicBezTo>
                    <a:pt x="7474" y="4612"/>
                    <a:pt x="5977" y="6115"/>
                    <a:pt x="5977" y="8032"/>
                  </a:cubicBezTo>
                  <a:cubicBezTo>
                    <a:pt x="5977" y="8973"/>
                    <a:pt x="6300" y="9676"/>
                    <a:pt x="6446" y="9946"/>
                  </a:cubicBezTo>
                  <a:cubicBezTo>
                    <a:pt x="6205" y="10735"/>
                    <a:pt x="4774" y="15427"/>
                    <a:pt x="4502" y="16312"/>
                  </a:cubicBezTo>
                  <a:cubicBezTo>
                    <a:pt x="4345" y="16829"/>
                    <a:pt x="3400" y="20909"/>
                    <a:pt x="4965" y="21234"/>
                  </a:cubicBezTo>
                  <a:cubicBezTo>
                    <a:pt x="6723" y="21600"/>
                    <a:pt x="8295" y="17626"/>
                    <a:pt x="8455" y="17177"/>
                  </a:cubicBezTo>
                  <a:cubicBezTo>
                    <a:pt x="8585" y="16812"/>
                    <a:pt x="9039" y="15431"/>
                    <a:pt x="9317" y="14582"/>
                  </a:cubicBezTo>
                  <a:cubicBezTo>
                    <a:pt x="10166" y="15215"/>
                    <a:pt x="11533" y="15643"/>
                    <a:pt x="12863" y="15643"/>
                  </a:cubicBezTo>
                  <a:cubicBezTo>
                    <a:pt x="15370" y="15643"/>
                    <a:pt x="17625" y="14770"/>
                    <a:pt x="19213" y="13185"/>
                  </a:cubicBezTo>
                  <a:cubicBezTo>
                    <a:pt x="20752" y="11648"/>
                    <a:pt x="21600" y="9506"/>
                    <a:pt x="21600" y="7153"/>
                  </a:cubicBezTo>
                  <a:cubicBezTo>
                    <a:pt x="21600" y="5314"/>
                    <a:pt x="20579" y="3501"/>
                    <a:pt x="18799" y="2178"/>
                  </a:cubicBezTo>
                  <a:cubicBezTo>
                    <a:pt x="18799" y="2178"/>
                    <a:pt x="18799" y="2178"/>
                    <a:pt x="18799" y="2178"/>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8" name="Google Shape;138;p7"/>
          <p:cNvGrpSpPr/>
          <p:nvPr/>
        </p:nvGrpSpPr>
        <p:grpSpPr>
          <a:xfrm>
            <a:off x="10784801" y="6408186"/>
            <a:ext cx="234065" cy="234065"/>
            <a:chOff x="10784801" y="6408186"/>
            <a:chExt cx="234065" cy="234065"/>
          </a:xfrm>
        </p:grpSpPr>
        <p:sp>
          <p:nvSpPr>
            <p:cNvPr id="139" name="Google Shape;139;p7">
              <a:hlinkClick r:id="rId4"/>
            </p:cNvPr>
            <p:cNvSpPr/>
            <p:nvPr/>
          </p:nvSpPr>
          <p:spPr>
            <a:xfrm>
              <a:off x="10784801" y="6408186"/>
              <a:ext cx="234065" cy="234065"/>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0" name="Google Shape;140;p7">
              <a:hlinkClick r:id="rId5"/>
            </p:cNvPr>
            <p:cNvSpPr/>
            <p:nvPr/>
          </p:nvSpPr>
          <p:spPr>
            <a:xfrm>
              <a:off x="10861925" y="6468662"/>
              <a:ext cx="66937" cy="123809"/>
            </a:xfrm>
            <a:custGeom>
              <a:rect b="b" l="l" r="r" t="t"/>
              <a:pathLst>
                <a:path extrusionOk="0" h="21600" w="21600">
                  <a:moveTo>
                    <a:pt x="20786" y="5"/>
                  </a:moveTo>
                  <a:lnTo>
                    <a:pt x="15606" y="0"/>
                  </a:lnTo>
                  <a:cubicBezTo>
                    <a:pt x="9785" y="0"/>
                    <a:pt x="6022" y="2087"/>
                    <a:pt x="6022" y="5316"/>
                  </a:cubicBezTo>
                  <a:lnTo>
                    <a:pt x="6022" y="7767"/>
                  </a:lnTo>
                  <a:lnTo>
                    <a:pt x="813" y="7767"/>
                  </a:lnTo>
                  <a:cubicBezTo>
                    <a:pt x="364" y="7767"/>
                    <a:pt x="0" y="7964"/>
                    <a:pt x="0" y="8208"/>
                  </a:cubicBezTo>
                  <a:lnTo>
                    <a:pt x="0" y="11758"/>
                  </a:lnTo>
                  <a:cubicBezTo>
                    <a:pt x="0" y="12002"/>
                    <a:pt x="364" y="12199"/>
                    <a:pt x="813" y="12199"/>
                  </a:cubicBezTo>
                  <a:lnTo>
                    <a:pt x="6022" y="12199"/>
                  </a:lnTo>
                  <a:lnTo>
                    <a:pt x="6022" y="21159"/>
                  </a:lnTo>
                  <a:cubicBezTo>
                    <a:pt x="6022" y="21402"/>
                    <a:pt x="6388" y="21600"/>
                    <a:pt x="6838" y="21600"/>
                  </a:cubicBezTo>
                  <a:lnTo>
                    <a:pt x="13634" y="21600"/>
                  </a:lnTo>
                  <a:cubicBezTo>
                    <a:pt x="14084" y="21600"/>
                    <a:pt x="14450" y="21402"/>
                    <a:pt x="14450" y="21159"/>
                  </a:cubicBezTo>
                  <a:lnTo>
                    <a:pt x="14450" y="12199"/>
                  </a:lnTo>
                  <a:lnTo>
                    <a:pt x="20539" y="12199"/>
                  </a:lnTo>
                  <a:cubicBezTo>
                    <a:pt x="20989" y="12199"/>
                    <a:pt x="21355" y="12002"/>
                    <a:pt x="21355" y="11758"/>
                  </a:cubicBezTo>
                  <a:lnTo>
                    <a:pt x="21357" y="8208"/>
                  </a:lnTo>
                  <a:cubicBezTo>
                    <a:pt x="21357" y="8091"/>
                    <a:pt x="21271" y="7978"/>
                    <a:pt x="21117" y="7895"/>
                  </a:cubicBezTo>
                  <a:cubicBezTo>
                    <a:pt x="20966" y="7813"/>
                    <a:pt x="20758" y="7767"/>
                    <a:pt x="20541" y="7767"/>
                  </a:cubicBezTo>
                  <a:lnTo>
                    <a:pt x="14450" y="7767"/>
                  </a:lnTo>
                  <a:lnTo>
                    <a:pt x="14450" y="5689"/>
                  </a:lnTo>
                  <a:cubicBezTo>
                    <a:pt x="14450" y="4691"/>
                    <a:pt x="14889" y="4183"/>
                    <a:pt x="17294" y="4183"/>
                  </a:cubicBezTo>
                  <a:lnTo>
                    <a:pt x="20786" y="4183"/>
                  </a:lnTo>
                  <a:cubicBezTo>
                    <a:pt x="21234" y="4183"/>
                    <a:pt x="21600" y="3985"/>
                    <a:pt x="21600" y="3743"/>
                  </a:cubicBezTo>
                  <a:lnTo>
                    <a:pt x="21600" y="445"/>
                  </a:lnTo>
                  <a:cubicBezTo>
                    <a:pt x="21600" y="202"/>
                    <a:pt x="21236" y="5"/>
                    <a:pt x="20786" y="5"/>
                  </a:cubicBezTo>
                  <a:cubicBezTo>
                    <a:pt x="20786" y="5"/>
                    <a:pt x="20786" y="5"/>
                    <a:pt x="20786" y="5"/>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41" name="Google Shape;141;p7"/>
          <p:cNvGrpSpPr/>
          <p:nvPr/>
        </p:nvGrpSpPr>
        <p:grpSpPr>
          <a:xfrm>
            <a:off x="11077062" y="6408186"/>
            <a:ext cx="234065" cy="234065"/>
            <a:chOff x="11077062" y="6408186"/>
            <a:chExt cx="234065" cy="234065"/>
          </a:xfrm>
        </p:grpSpPr>
        <p:sp>
          <p:nvSpPr>
            <p:cNvPr id="142" name="Google Shape;142;p7">
              <a:hlinkClick r:id="rId6"/>
            </p:cNvPr>
            <p:cNvSpPr/>
            <p:nvPr/>
          </p:nvSpPr>
          <p:spPr>
            <a:xfrm>
              <a:off x="11077062" y="6408186"/>
              <a:ext cx="234065" cy="234065"/>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3" name="Google Shape;143;p7">
              <a:hlinkClick r:id="rId7"/>
            </p:cNvPr>
            <p:cNvSpPr/>
            <p:nvPr/>
          </p:nvSpPr>
          <p:spPr>
            <a:xfrm>
              <a:off x="11134696" y="6478193"/>
              <a:ext cx="128236" cy="104192"/>
            </a:xfrm>
            <a:custGeom>
              <a:rect b="b" l="l" r="r" t="t"/>
              <a:pathLst>
                <a:path extrusionOk="0" h="21600" w="21600">
                  <a:moveTo>
                    <a:pt x="21600" y="2557"/>
                  </a:moveTo>
                  <a:cubicBezTo>
                    <a:pt x="20797" y="2991"/>
                    <a:pt x="19941" y="3278"/>
                    <a:pt x="19049" y="3418"/>
                  </a:cubicBezTo>
                  <a:cubicBezTo>
                    <a:pt x="19967" y="2743"/>
                    <a:pt x="20667" y="1683"/>
                    <a:pt x="20997" y="406"/>
                  </a:cubicBezTo>
                  <a:cubicBezTo>
                    <a:pt x="20141" y="1034"/>
                    <a:pt x="19196" y="1477"/>
                    <a:pt x="18189" y="1725"/>
                  </a:cubicBezTo>
                  <a:cubicBezTo>
                    <a:pt x="17376" y="660"/>
                    <a:pt x="16218" y="0"/>
                    <a:pt x="14954" y="0"/>
                  </a:cubicBezTo>
                  <a:cubicBezTo>
                    <a:pt x="12503" y="0"/>
                    <a:pt x="10529" y="2449"/>
                    <a:pt x="10529" y="5452"/>
                  </a:cubicBezTo>
                  <a:cubicBezTo>
                    <a:pt x="10529" y="5884"/>
                    <a:pt x="10558" y="6299"/>
                    <a:pt x="10631" y="6694"/>
                  </a:cubicBezTo>
                  <a:cubicBezTo>
                    <a:pt x="6950" y="6473"/>
                    <a:pt x="3692" y="4302"/>
                    <a:pt x="1504" y="994"/>
                  </a:cubicBezTo>
                  <a:cubicBezTo>
                    <a:pt x="1122" y="1810"/>
                    <a:pt x="898" y="2743"/>
                    <a:pt x="898" y="3748"/>
                  </a:cubicBezTo>
                  <a:cubicBezTo>
                    <a:pt x="898" y="5636"/>
                    <a:pt x="1688" y="7309"/>
                    <a:pt x="2865" y="8278"/>
                  </a:cubicBezTo>
                  <a:cubicBezTo>
                    <a:pt x="2153" y="8261"/>
                    <a:pt x="1455" y="8007"/>
                    <a:pt x="864" y="7606"/>
                  </a:cubicBezTo>
                  <a:cubicBezTo>
                    <a:pt x="864" y="7623"/>
                    <a:pt x="864" y="7645"/>
                    <a:pt x="864" y="7666"/>
                  </a:cubicBezTo>
                  <a:cubicBezTo>
                    <a:pt x="864" y="10315"/>
                    <a:pt x="2399" y="12515"/>
                    <a:pt x="4412" y="13022"/>
                  </a:cubicBezTo>
                  <a:cubicBezTo>
                    <a:pt x="4051" y="13143"/>
                    <a:pt x="3658" y="13201"/>
                    <a:pt x="3251" y="13201"/>
                  </a:cubicBezTo>
                  <a:cubicBezTo>
                    <a:pt x="2967" y="13201"/>
                    <a:pt x="2681" y="13181"/>
                    <a:pt x="2412" y="13108"/>
                  </a:cubicBezTo>
                  <a:cubicBezTo>
                    <a:pt x="2986" y="15266"/>
                    <a:pt x="4614" y="16853"/>
                    <a:pt x="6550" y="16904"/>
                  </a:cubicBezTo>
                  <a:cubicBezTo>
                    <a:pt x="5044" y="18355"/>
                    <a:pt x="3131" y="19229"/>
                    <a:pt x="1060" y="19229"/>
                  </a:cubicBezTo>
                  <a:cubicBezTo>
                    <a:pt x="697" y="19229"/>
                    <a:pt x="348" y="19209"/>
                    <a:pt x="0" y="19154"/>
                  </a:cubicBezTo>
                  <a:cubicBezTo>
                    <a:pt x="1962" y="20711"/>
                    <a:pt x="4286" y="21600"/>
                    <a:pt x="6793" y="21600"/>
                  </a:cubicBezTo>
                  <a:cubicBezTo>
                    <a:pt x="14942" y="21600"/>
                    <a:pt x="19397" y="13292"/>
                    <a:pt x="19397" y="6091"/>
                  </a:cubicBezTo>
                  <a:cubicBezTo>
                    <a:pt x="19397" y="5850"/>
                    <a:pt x="19390" y="5618"/>
                    <a:pt x="19381" y="5387"/>
                  </a:cubicBezTo>
                  <a:cubicBezTo>
                    <a:pt x="20260" y="4619"/>
                    <a:pt x="20998" y="3660"/>
                    <a:pt x="21600" y="2557"/>
                  </a:cubicBezTo>
                  <a:cubicBezTo>
                    <a:pt x="21600" y="2557"/>
                    <a:pt x="21600" y="2557"/>
                    <a:pt x="21600" y="2557"/>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44" name="Google Shape;144;p7"/>
          <p:cNvGrpSpPr/>
          <p:nvPr/>
        </p:nvGrpSpPr>
        <p:grpSpPr>
          <a:xfrm>
            <a:off x="657852" y="6265457"/>
            <a:ext cx="489690" cy="440915"/>
            <a:chOff x="5314951" y="2016246"/>
            <a:chExt cx="1317196" cy="1185992"/>
          </a:xfrm>
        </p:grpSpPr>
        <p:sp>
          <p:nvSpPr>
            <p:cNvPr id="145" name="Google Shape;145;p7"/>
            <p:cNvSpPr/>
            <p:nvPr/>
          </p:nvSpPr>
          <p:spPr>
            <a:xfrm>
              <a:off x="5442699" y="2174411"/>
              <a:ext cx="1027821" cy="1027827"/>
            </a:xfrm>
            <a:custGeom>
              <a:rect b="b" l="l" r="r" t="t"/>
              <a:pathLst>
                <a:path extrusionOk="0" h="21600" w="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path>
              </a:pathLst>
            </a:custGeom>
            <a:solidFill>
              <a:schemeClr val="accent2"/>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6" name="Google Shape;146;p7"/>
            <p:cNvSpPr/>
            <p:nvPr/>
          </p:nvSpPr>
          <p:spPr>
            <a:xfrm>
              <a:off x="5512155" y="2247827"/>
              <a:ext cx="890208" cy="89020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7" name="Google Shape;147;p7"/>
            <p:cNvSpPr/>
            <p:nvPr/>
          </p:nvSpPr>
          <p:spPr>
            <a:xfrm>
              <a:off x="5552197" y="2277825"/>
              <a:ext cx="849382" cy="776449"/>
            </a:xfrm>
            <a:custGeom>
              <a:rect b="b" l="l" r="r" t="t"/>
              <a:pathLst>
                <a:path extrusionOk="0" h="776449" w="849382">
                  <a:moveTo>
                    <a:pt x="483698" y="164248"/>
                  </a:moveTo>
                  <a:lnTo>
                    <a:pt x="575109" y="164248"/>
                  </a:lnTo>
                  <a:lnTo>
                    <a:pt x="605580" y="209967"/>
                  </a:lnTo>
                  <a:lnTo>
                    <a:pt x="697012" y="225191"/>
                  </a:lnTo>
                  <a:lnTo>
                    <a:pt x="788443" y="194720"/>
                  </a:lnTo>
                  <a:cubicBezTo>
                    <a:pt x="788443" y="194720"/>
                    <a:pt x="793008" y="192136"/>
                    <a:pt x="793008" y="192136"/>
                  </a:cubicBezTo>
                  <a:cubicBezTo>
                    <a:pt x="876183" y="340527"/>
                    <a:pt x="866709" y="523495"/>
                    <a:pt x="768644" y="662497"/>
                  </a:cubicBezTo>
                  <a:lnTo>
                    <a:pt x="727482" y="621345"/>
                  </a:lnTo>
                  <a:lnTo>
                    <a:pt x="727482" y="560402"/>
                  </a:lnTo>
                  <a:lnTo>
                    <a:pt x="697012" y="499459"/>
                  </a:lnTo>
                  <a:lnTo>
                    <a:pt x="666541" y="438516"/>
                  </a:lnTo>
                  <a:lnTo>
                    <a:pt x="666541" y="377573"/>
                  </a:lnTo>
                  <a:lnTo>
                    <a:pt x="620835" y="347101"/>
                  </a:lnTo>
                  <a:lnTo>
                    <a:pt x="559874" y="362325"/>
                  </a:lnTo>
                  <a:lnTo>
                    <a:pt x="453227" y="316606"/>
                  </a:lnTo>
                  <a:lnTo>
                    <a:pt x="437992" y="209967"/>
                  </a:lnTo>
                  <a:close/>
                  <a:moveTo>
                    <a:pt x="601311" y="12167"/>
                  </a:moveTo>
                  <a:cubicBezTo>
                    <a:pt x="647366" y="34954"/>
                    <a:pt x="689039" y="65703"/>
                    <a:pt x="724427" y="102994"/>
                  </a:cubicBezTo>
                  <a:lnTo>
                    <a:pt x="678716" y="133457"/>
                  </a:lnTo>
                  <a:lnTo>
                    <a:pt x="602530" y="118217"/>
                  </a:lnTo>
                  <a:lnTo>
                    <a:pt x="556819" y="102994"/>
                  </a:lnTo>
                  <a:lnTo>
                    <a:pt x="495871" y="118217"/>
                  </a:lnTo>
                  <a:lnTo>
                    <a:pt x="450159" y="102994"/>
                  </a:lnTo>
                  <a:lnTo>
                    <a:pt x="480646" y="42040"/>
                  </a:lnTo>
                  <a:lnTo>
                    <a:pt x="541582" y="42040"/>
                  </a:lnTo>
                  <a:close/>
                  <a:moveTo>
                    <a:pt x="242269" y="0"/>
                  </a:moveTo>
                  <a:lnTo>
                    <a:pt x="285550" y="28947"/>
                  </a:lnTo>
                  <a:cubicBezTo>
                    <a:pt x="285550" y="28947"/>
                    <a:pt x="376964" y="44194"/>
                    <a:pt x="376964" y="44194"/>
                  </a:cubicBezTo>
                  <a:lnTo>
                    <a:pt x="361728" y="89898"/>
                  </a:lnTo>
                  <a:lnTo>
                    <a:pt x="316021" y="105145"/>
                  </a:lnTo>
                  <a:lnTo>
                    <a:pt x="270297" y="181325"/>
                  </a:lnTo>
                  <a:lnTo>
                    <a:pt x="194119" y="227029"/>
                  </a:lnTo>
                  <a:lnTo>
                    <a:pt x="87469" y="242275"/>
                  </a:lnTo>
                  <a:lnTo>
                    <a:pt x="87469" y="287980"/>
                  </a:lnTo>
                  <a:lnTo>
                    <a:pt x="117923" y="318455"/>
                  </a:lnTo>
                  <a:lnTo>
                    <a:pt x="117923" y="377999"/>
                  </a:lnTo>
                  <a:lnTo>
                    <a:pt x="161352" y="334578"/>
                  </a:lnTo>
                  <a:lnTo>
                    <a:pt x="191823" y="395520"/>
                  </a:lnTo>
                  <a:lnTo>
                    <a:pt x="298482" y="395520"/>
                  </a:lnTo>
                  <a:lnTo>
                    <a:pt x="344182" y="471722"/>
                  </a:lnTo>
                  <a:cubicBezTo>
                    <a:pt x="344182" y="471722"/>
                    <a:pt x="405141" y="471722"/>
                    <a:pt x="405141" y="471722"/>
                  </a:cubicBezTo>
                  <a:lnTo>
                    <a:pt x="389912" y="547904"/>
                  </a:lnTo>
                  <a:lnTo>
                    <a:pt x="328954" y="608845"/>
                  </a:lnTo>
                  <a:lnTo>
                    <a:pt x="328954" y="654546"/>
                  </a:lnTo>
                  <a:lnTo>
                    <a:pt x="268010" y="700267"/>
                  </a:lnTo>
                  <a:lnTo>
                    <a:pt x="268010" y="776449"/>
                  </a:lnTo>
                  <a:lnTo>
                    <a:pt x="222295" y="761209"/>
                  </a:lnTo>
                  <a:lnTo>
                    <a:pt x="191823" y="685027"/>
                  </a:lnTo>
                  <a:lnTo>
                    <a:pt x="191823" y="532663"/>
                  </a:lnTo>
                  <a:lnTo>
                    <a:pt x="115622" y="517423"/>
                  </a:lnTo>
                  <a:lnTo>
                    <a:pt x="85165" y="456481"/>
                  </a:lnTo>
                  <a:lnTo>
                    <a:pt x="85165" y="410760"/>
                  </a:lnTo>
                  <a:lnTo>
                    <a:pt x="115622" y="380300"/>
                  </a:lnTo>
                  <a:lnTo>
                    <a:pt x="117079" y="378843"/>
                  </a:lnTo>
                  <a:lnTo>
                    <a:pt x="72216" y="348931"/>
                  </a:lnTo>
                  <a:lnTo>
                    <a:pt x="26509" y="318455"/>
                  </a:lnTo>
                  <a:lnTo>
                    <a:pt x="0" y="238762"/>
                  </a:lnTo>
                  <a:cubicBezTo>
                    <a:pt x="45637" y="130017"/>
                    <a:pt x="132862" y="44053"/>
                    <a:pt x="242269" y="0"/>
                  </a:cubicBezTo>
                  <a:close/>
                </a:path>
              </a:pathLst>
            </a:custGeom>
            <a:solidFill>
              <a:srgbClr val="000000">
                <a:alpha val="33725"/>
              </a:srgbClr>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8" name="Google Shape;148;p7"/>
            <p:cNvSpPr/>
            <p:nvPr/>
          </p:nvSpPr>
          <p:spPr>
            <a:xfrm>
              <a:off x="5314951" y="2016246"/>
              <a:ext cx="1317196" cy="1100773"/>
            </a:xfrm>
            <a:custGeom>
              <a:rect b="b" l="l" r="r" t="t"/>
              <a:pathLst>
                <a:path extrusionOk="0" h="21600" w="20829">
                  <a:moveTo>
                    <a:pt x="20795" y="9707"/>
                  </a:moveTo>
                  <a:cubicBezTo>
                    <a:pt x="20759" y="9490"/>
                    <a:pt x="20668" y="8945"/>
                    <a:pt x="18992" y="5949"/>
                  </a:cubicBezTo>
                  <a:cubicBezTo>
                    <a:pt x="20230" y="4443"/>
                    <a:pt x="20326" y="4239"/>
                    <a:pt x="20386" y="4111"/>
                  </a:cubicBezTo>
                  <a:cubicBezTo>
                    <a:pt x="20386" y="4111"/>
                    <a:pt x="20387" y="4110"/>
                    <a:pt x="20387" y="4109"/>
                  </a:cubicBezTo>
                  <a:cubicBezTo>
                    <a:pt x="20394" y="4095"/>
                    <a:pt x="20403" y="4080"/>
                    <a:pt x="20412" y="4063"/>
                  </a:cubicBezTo>
                  <a:cubicBezTo>
                    <a:pt x="21244" y="2535"/>
                    <a:pt x="20506" y="1527"/>
                    <a:pt x="20151" y="1166"/>
                  </a:cubicBezTo>
                  <a:cubicBezTo>
                    <a:pt x="19770" y="778"/>
                    <a:pt x="19361" y="581"/>
                    <a:pt x="18934" y="581"/>
                  </a:cubicBezTo>
                  <a:cubicBezTo>
                    <a:pt x="18495" y="581"/>
                    <a:pt x="18080" y="793"/>
                    <a:pt x="17700" y="1213"/>
                  </a:cubicBezTo>
                  <a:cubicBezTo>
                    <a:pt x="17586" y="1339"/>
                    <a:pt x="17052" y="1932"/>
                    <a:pt x="16615" y="2418"/>
                  </a:cubicBezTo>
                  <a:cubicBezTo>
                    <a:pt x="13964" y="76"/>
                    <a:pt x="13494" y="30"/>
                    <a:pt x="13259" y="7"/>
                  </a:cubicBezTo>
                  <a:cubicBezTo>
                    <a:pt x="13212" y="2"/>
                    <a:pt x="13165" y="0"/>
                    <a:pt x="13120" y="0"/>
                  </a:cubicBezTo>
                  <a:cubicBezTo>
                    <a:pt x="12204" y="0"/>
                    <a:pt x="11655" y="836"/>
                    <a:pt x="11554" y="1003"/>
                  </a:cubicBezTo>
                  <a:cubicBezTo>
                    <a:pt x="11258" y="1495"/>
                    <a:pt x="11297" y="2182"/>
                    <a:pt x="11645" y="2618"/>
                  </a:cubicBezTo>
                  <a:lnTo>
                    <a:pt x="14058" y="5637"/>
                  </a:lnTo>
                  <a:lnTo>
                    <a:pt x="13571" y="6349"/>
                  </a:lnTo>
                  <a:lnTo>
                    <a:pt x="12856" y="6090"/>
                  </a:lnTo>
                  <a:cubicBezTo>
                    <a:pt x="12585" y="5992"/>
                    <a:pt x="12292" y="6040"/>
                    <a:pt x="12052" y="6224"/>
                  </a:cubicBezTo>
                  <a:lnTo>
                    <a:pt x="11310" y="6791"/>
                  </a:lnTo>
                  <a:cubicBezTo>
                    <a:pt x="10993" y="7033"/>
                    <a:pt x="10811" y="7474"/>
                    <a:pt x="10837" y="7935"/>
                  </a:cubicBezTo>
                  <a:cubicBezTo>
                    <a:pt x="10856" y="8265"/>
                    <a:pt x="10981" y="8564"/>
                    <a:pt x="11175" y="8777"/>
                  </a:cubicBezTo>
                  <a:cubicBezTo>
                    <a:pt x="7912" y="12711"/>
                    <a:pt x="4733" y="16026"/>
                    <a:pt x="3456" y="17025"/>
                  </a:cubicBezTo>
                  <a:lnTo>
                    <a:pt x="2129" y="13350"/>
                  </a:lnTo>
                  <a:lnTo>
                    <a:pt x="1152" y="14566"/>
                  </a:lnTo>
                  <a:cubicBezTo>
                    <a:pt x="252" y="15686"/>
                    <a:pt x="-356" y="17880"/>
                    <a:pt x="233" y="19470"/>
                  </a:cubicBezTo>
                  <a:cubicBezTo>
                    <a:pt x="727" y="20804"/>
                    <a:pt x="1790" y="21600"/>
                    <a:pt x="3076" y="21600"/>
                  </a:cubicBezTo>
                  <a:cubicBezTo>
                    <a:pt x="3186" y="21600"/>
                    <a:pt x="3284" y="21595"/>
                    <a:pt x="3371" y="21587"/>
                  </a:cubicBezTo>
                  <a:cubicBezTo>
                    <a:pt x="4069" y="21522"/>
                    <a:pt x="5312" y="20982"/>
                    <a:pt x="8756" y="17353"/>
                  </a:cubicBezTo>
                  <a:cubicBezTo>
                    <a:pt x="10667" y="15339"/>
                    <a:pt x="12550" y="13117"/>
                    <a:pt x="13540" y="11925"/>
                  </a:cubicBezTo>
                  <a:cubicBezTo>
                    <a:pt x="13637" y="12053"/>
                    <a:pt x="13754" y="12155"/>
                    <a:pt x="13888" y="12224"/>
                  </a:cubicBezTo>
                  <a:cubicBezTo>
                    <a:pt x="14010" y="12286"/>
                    <a:pt x="14139" y="12317"/>
                    <a:pt x="14269" y="12317"/>
                  </a:cubicBezTo>
                  <a:cubicBezTo>
                    <a:pt x="14429" y="12317"/>
                    <a:pt x="14590" y="12269"/>
                    <a:pt x="14735" y="12174"/>
                  </a:cubicBezTo>
                  <a:lnTo>
                    <a:pt x="15440" y="11712"/>
                  </a:lnTo>
                  <a:cubicBezTo>
                    <a:pt x="15832" y="11455"/>
                    <a:pt x="16041" y="10908"/>
                    <a:pt x="15953" y="10368"/>
                  </a:cubicBezTo>
                  <a:lnTo>
                    <a:pt x="15746" y="9111"/>
                  </a:lnTo>
                  <a:lnTo>
                    <a:pt x="16238" y="8627"/>
                  </a:lnTo>
                  <a:lnTo>
                    <a:pt x="18525" y="11739"/>
                  </a:lnTo>
                  <a:cubicBezTo>
                    <a:pt x="18807" y="12123"/>
                    <a:pt x="19253" y="12248"/>
                    <a:pt x="19641" y="12051"/>
                  </a:cubicBezTo>
                  <a:cubicBezTo>
                    <a:pt x="20330" y="11702"/>
                    <a:pt x="20984" y="10818"/>
                    <a:pt x="20795" y="9707"/>
                  </a:cubicBezTo>
                  <a:close/>
                </a:path>
              </a:pathLst>
            </a:custGeom>
            <a:solidFill>
              <a:schemeClr val="accent2"/>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9" name="Google Shape;149;p7"/>
            <p:cNvSpPr/>
            <p:nvPr/>
          </p:nvSpPr>
          <p:spPr>
            <a:xfrm>
              <a:off x="6063187" y="2077079"/>
              <a:ext cx="505541" cy="501318"/>
            </a:xfrm>
            <a:custGeom>
              <a:rect b="b" l="l" r="r" t="t"/>
              <a:pathLst>
                <a:path extrusionOk="0" h="21502" w="20960">
                  <a:moveTo>
                    <a:pt x="20931" y="19056"/>
                  </a:moveTo>
                  <a:cubicBezTo>
                    <a:pt x="20665" y="17725"/>
                    <a:pt x="15341" y="9959"/>
                    <a:pt x="15341" y="9959"/>
                  </a:cubicBezTo>
                  <a:cubicBezTo>
                    <a:pt x="15341" y="9959"/>
                    <a:pt x="19860" y="5444"/>
                    <a:pt x="20160" y="4911"/>
                  </a:cubicBezTo>
                  <a:cubicBezTo>
                    <a:pt x="20455" y="4372"/>
                    <a:pt x="21600" y="3169"/>
                    <a:pt x="20143" y="1932"/>
                  </a:cubicBezTo>
                  <a:cubicBezTo>
                    <a:pt x="18681" y="689"/>
                    <a:pt x="17637" y="1492"/>
                    <a:pt x="17122" y="1966"/>
                  </a:cubicBezTo>
                  <a:cubicBezTo>
                    <a:pt x="16600" y="2446"/>
                    <a:pt x="12716" y="6048"/>
                    <a:pt x="12716" y="6048"/>
                  </a:cubicBezTo>
                  <a:cubicBezTo>
                    <a:pt x="12716" y="6048"/>
                    <a:pt x="4836" y="113"/>
                    <a:pt x="3533" y="7"/>
                  </a:cubicBezTo>
                  <a:cubicBezTo>
                    <a:pt x="2234" y="-98"/>
                    <a:pt x="1367" y="1104"/>
                    <a:pt x="1367" y="1104"/>
                  </a:cubicBezTo>
                  <a:lnTo>
                    <a:pt x="9383" y="9468"/>
                  </a:lnTo>
                  <a:lnTo>
                    <a:pt x="5454" y="14264"/>
                  </a:lnTo>
                  <a:lnTo>
                    <a:pt x="1945" y="13203"/>
                  </a:lnTo>
                  <a:lnTo>
                    <a:pt x="0" y="14442"/>
                  </a:lnTo>
                  <a:cubicBezTo>
                    <a:pt x="0" y="14442"/>
                    <a:pt x="3855" y="16177"/>
                    <a:pt x="4615" y="17180"/>
                  </a:cubicBezTo>
                  <a:cubicBezTo>
                    <a:pt x="5381" y="18177"/>
                    <a:pt x="6384" y="21502"/>
                    <a:pt x="6384" y="21502"/>
                  </a:cubicBezTo>
                  <a:lnTo>
                    <a:pt x="8232" y="20493"/>
                  </a:lnTo>
                  <a:lnTo>
                    <a:pt x="7370" y="16118"/>
                  </a:lnTo>
                  <a:lnTo>
                    <a:pt x="11832" y="12447"/>
                  </a:lnTo>
                  <a:lnTo>
                    <a:pt x="19480" y="21121"/>
                  </a:lnTo>
                  <a:cubicBezTo>
                    <a:pt x="19480" y="21121"/>
                    <a:pt x="21203" y="20393"/>
                    <a:pt x="20931" y="19056"/>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50" name="Google Shape;150;p7"/>
            <p:cNvSpPr/>
            <p:nvPr/>
          </p:nvSpPr>
          <p:spPr>
            <a:xfrm>
              <a:off x="5375784" y="2502905"/>
              <a:ext cx="758221" cy="550722"/>
            </a:xfrm>
            <a:custGeom>
              <a:rect b="b" l="l" r="r" t="t"/>
              <a:pathLst>
                <a:path extrusionOk="0" h="21600" w="21175">
                  <a:moveTo>
                    <a:pt x="19248" y="0"/>
                  </a:moveTo>
                  <a:cubicBezTo>
                    <a:pt x="13175" y="8291"/>
                    <a:pt x="5593" y="17420"/>
                    <a:pt x="3947" y="17712"/>
                  </a:cubicBezTo>
                  <a:cubicBezTo>
                    <a:pt x="3321" y="17773"/>
                    <a:pt x="2926" y="17571"/>
                    <a:pt x="2767" y="17096"/>
                  </a:cubicBezTo>
                  <a:cubicBezTo>
                    <a:pt x="2591" y="16556"/>
                    <a:pt x="2379" y="16208"/>
                    <a:pt x="2828" y="15576"/>
                  </a:cubicBezTo>
                  <a:lnTo>
                    <a:pt x="1549" y="11568"/>
                  </a:lnTo>
                  <a:cubicBezTo>
                    <a:pt x="323" y="13294"/>
                    <a:pt x="-425" y="16617"/>
                    <a:pt x="262" y="18717"/>
                  </a:cubicBezTo>
                  <a:cubicBezTo>
                    <a:pt x="862" y="20550"/>
                    <a:pt x="2149" y="21600"/>
                    <a:pt x="3756" y="21600"/>
                  </a:cubicBezTo>
                  <a:cubicBezTo>
                    <a:pt x="3886" y="21600"/>
                    <a:pt x="4018" y="21595"/>
                    <a:pt x="4152" y="21580"/>
                  </a:cubicBezTo>
                  <a:cubicBezTo>
                    <a:pt x="7416" y="21237"/>
                    <a:pt x="18007" y="7104"/>
                    <a:pt x="21175" y="2782"/>
                  </a:cubicBezTo>
                  <a:cubicBezTo>
                    <a:pt x="21175" y="2778"/>
                    <a:pt x="20902" y="1591"/>
                    <a:pt x="20442" y="985"/>
                  </a:cubicBezTo>
                  <a:cubicBezTo>
                    <a:pt x="19985" y="379"/>
                    <a:pt x="19248" y="0"/>
                    <a:pt x="19248" y="0"/>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Us">
  <p:cSld name="Contact Us">
    <p:spTree>
      <p:nvGrpSpPr>
        <p:cNvPr id="151" name="Shape 151"/>
        <p:cNvGrpSpPr/>
        <p:nvPr/>
      </p:nvGrpSpPr>
      <p:grpSpPr>
        <a:xfrm>
          <a:off x="0" y="0"/>
          <a:ext cx="0" cy="0"/>
          <a:chOff x="0" y="0"/>
          <a:chExt cx="0" cy="0"/>
        </a:xfrm>
      </p:grpSpPr>
      <p:sp>
        <p:nvSpPr>
          <p:cNvPr id="152" name="Google Shape;152;p8"/>
          <p:cNvSpPr/>
          <p:nvPr>
            <p:ph idx="2" type="pic"/>
          </p:nvPr>
        </p:nvSpPr>
        <p:spPr>
          <a:xfrm>
            <a:off x="671925" y="1835106"/>
            <a:ext cx="5851889" cy="4058773"/>
          </a:xfrm>
          <a:prstGeom prst="rect">
            <a:avLst/>
          </a:prstGeom>
          <a:noFill/>
          <a:ln>
            <a:noFill/>
          </a:ln>
        </p:spPr>
      </p:sp>
      <p:sp>
        <p:nvSpPr>
          <p:cNvPr id="153" name="Google Shape;153;p8"/>
          <p:cNvSpPr txBox="1"/>
          <p:nvPr>
            <p:ph type="title"/>
          </p:nvPr>
        </p:nvSpPr>
        <p:spPr>
          <a:xfrm>
            <a:off x="581891" y="294153"/>
            <a:ext cx="11028218" cy="594617"/>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2"/>
              </a:buClr>
              <a:buSzPts val="3500"/>
              <a:buFont typeface="Arial"/>
              <a:buNone/>
              <a:defRPr b="1" sz="3500">
                <a:solidFill>
                  <a:schemeClr val="dk2"/>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4" name="Google Shape;154;p8"/>
          <p:cNvSpPr txBox="1"/>
          <p:nvPr>
            <p:ph idx="1" type="body"/>
          </p:nvPr>
        </p:nvSpPr>
        <p:spPr>
          <a:xfrm>
            <a:off x="581891" y="791061"/>
            <a:ext cx="11028218" cy="22232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296B0"/>
              </a:buClr>
              <a:buSzPts val="1200"/>
              <a:buNone/>
              <a:defRPr sz="1200">
                <a:solidFill>
                  <a:srgbClr val="8296B0"/>
                </a:solidFill>
                <a:latin typeface="Arial"/>
                <a:ea typeface="Arial"/>
                <a:cs typeface="Arial"/>
                <a:sym typeface="Arial"/>
              </a:defRPr>
            </a:lvl1pPr>
            <a:lvl2pPr indent="-228600" lvl="1" marL="9144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2pPr>
            <a:lvl3pPr indent="-228600" lvl="2" marL="13716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3pPr>
            <a:lvl4pPr indent="-228600" lvl="3" marL="18288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4pPr>
            <a:lvl5pPr indent="-228600" lvl="4" marL="2286000" algn="l">
              <a:lnSpc>
                <a:spcPct val="90000"/>
              </a:lnSpc>
              <a:spcBef>
                <a:spcPts val="500"/>
              </a:spcBef>
              <a:spcAft>
                <a:spcPts val="0"/>
              </a:spcAft>
              <a:buClr>
                <a:srgbClr val="8296B0"/>
              </a:buClr>
              <a:buSzPts val="1200"/>
              <a:buNone/>
              <a:defRPr sz="1200">
                <a:solidFill>
                  <a:srgbClr val="8296B0"/>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 name="Google Shape;155;p8"/>
          <p:cNvSpPr txBox="1"/>
          <p:nvPr>
            <p:ph idx="12" type="sldNum"/>
          </p:nvPr>
        </p:nvSpPr>
        <p:spPr>
          <a:xfrm>
            <a:off x="11121605" y="449975"/>
            <a:ext cx="444545" cy="282356"/>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i="0" sz="1400" u="none" cap="none" strike="noStrike">
                <a:solidFill>
                  <a:schemeClr val="accent2"/>
                </a:solidFill>
                <a:latin typeface="Arial"/>
                <a:ea typeface="Arial"/>
                <a:cs typeface="Arial"/>
                <a:sym typeface="Arial"/>
              </a:defRPr>
            </a:lvl1pPr>
            <a:lvl2pPr indent="0" lvl="1" marL="0" algn="ctr">
              <a:spcBef>
                <a:spcPts val="0"/>
              </a:spcBef>
              <a:buNone/>
              <a:defRPr b="1" i="0" sz="1400" u="none" cap="none" strike="noStrike">
                <a:solidFill>
                  <a:schemeClr val="accent2"/>
                </a:solidFill>
                <a:latin typeface="Arial"/>
                <a:ea typeface="Arial"/>
                <a:cs typeface="Arial"/>
                <a:sym typeface="Arial"/>
              </a:defRPr>
            </a:lvl2pPr>
            <a:lvl3pPr indent="0" lvl="2" marL="0" algn="ctr">
              <a:spcBef>
                <a:spcPts val="0"/>
              </a:spcBef>
              <a:buNone/>
              <a:defRPr b="1" i="0" sz="1400" u="none" cap="none" strike="noStrike">
                <a:solidFill>
                  <a:schemeClr val="accent2"/>
                </a:solidFill>
                <a:latin typeface="Arial"/>
                <a:ea typeface="Arial"/>
                <a:cs typeface="Arial"/>
                <a:sym typeface="Arial"/>
              </a:defRPr>
            </a:lvl3pPr>
            <a:lvl4pPr indent="0" lvl="3" marL="0" algn="ctr">
              <a:spcBef>
                <a:spcPts val="0"/>
              </a:spcBef>
              <a:buNone/>
              <a:defRPr b="1" i="0" sz="1400" u="none" cap="none" strike="noStrike">
                <a:solidFill>
                  <a:schemeClr val="accent2"/>
                </a:solidFill>
                <a:latin typeface="Arial"/>
                <a:ea typeface="Arial"/>
                <a:cs typeface="Arial"/>
                <a:sym typeface="Arial"/>
              </a:defRPr>
            </a:lvl4pPr>
            <a:lvl5pPr indent="0" lvl="4" marL="0" algn="ctr">
              <a:spcBef>
                <a:spcPts val="0"/>
              </a:spcBef>
              <a:buNone/>
              <a:defRPr b="1" i="0" sz="1400" u="none" cap="none" strike="noStrike">
                <a:solidFill>
                  <a:schemeClr val="accent2"/>
                </a:solidFill>
                <a:latin typeface="Arial"/>
                <a:ea typeface="Arial"/>
                <a:cs typeface="Arial"/>
                <a:sym typeface="Arial"/>
              </a:defRPr>
            </a:lvl5pPr>
            <a:lvl6pPr indent="0" lvl="5" marL="0" algn="ctr">
              <a:spcBef>
                <a:spcPts val="0"/>
              </a:spcBef>
              <a:buNone/>
              <a:defRPr b="1" i="0" sz="1400" u="none" cap="none" strike="noStrike">
                <a:solidFill>
                  <a:schemeClr val="accent2"/>
                </a:solidFill>
                <a:latin typeface="Arial"/>
                <a:ea typeface="Arial"/>
                <a:cs typeface="Arial"/>
                <a:sym typeface="Arial"/>
              </a:defRPr>
            </a:lvl6pPr>
            <a:lvl7pPr indent="0" lvl="6" marL="0" algn="ctr">
              <a:spcBef>
                <a:spcPts val="0"/>
              </a:spcBef>
              <a:buNone/>
              <a:defRPr b="1" i="0" sz="1400" u="none" cap="none" strike="noStrike">
                <a:solidFill>
                  <a:schemeClr val="accent2"/>
                </a:solidFill>
                <a:latin typeface="Arial"/>
                <a:ea typeface="Arial"/>
                <a:cs typeface="Arial"/>
                <a:sym typeface="Arial"/>
              </a:defRPr>
            </a:lvl7pPr>
            <a:lvl8pPr indent="0" lvl="7" marL="0" algn="ctr">
              <a:spcBef>
                <a:spcPts val="0"/>
              </a:spcBef>
              <a:buNone/>
              <a:defRPr b="1" i="0" sz="1400" u="none" cap="none" strike="noStrike">
                <a:solidFill>
                  <a:schemeClr val="accent2"/>
                </a:solidFill>
                <a:latin typeface="Arial"/>
                <a:ea typeface="Arial"/>
                <a:cs typeface="Arial"/>
                <a:sym typeface="Arial"/>
              </a:defRPr>
            </a:lvl8pPr>
            <a:lvl9pPr indent="0" lvl="8" marL="0" algn="ctr">
              <a:spcBef>
                <a:spcPts val="0"/>
              </a:spcBef>
              <a:buNone/>
              <a:defRPr b="1" i="0" sz="1400" u="none" cap="none" strike="noStrike">
                <a:solidFill>
                  <a:schemeClr val="accent2"/>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
        <p:nvSpPr>
          <p:cNvPr id="156" name="Google Shape;156;p8"/>
          <p:cNvSpPr/>
          <p:nvPr/>
        </p:nvSpPr>
        <p:spPr>
          <a:xfrm>
            <a:off x="1243724" y="6328958"/>
            <a:ext cx="730969" cy="384721"/>
          </a:xfrm>
          <a:prstGeom prst="rect">
            <a:avLst/>
          </a:prstGeom>
          <a:no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None/>
            </a:pPr>
            <a:r>
              <a:rPr lang="en-US" sz="2000">
                <a:solidFill>
                  <a:schemeClr val="accent1"/>
                </a:solidFill>
                <a:latin typeface="Impact"/>
                <a:ea typeface="Impact"/>
                <a:cs typeface="Impact"/>
                <a:sym typeface="Impact"/>
              </a:rPr>
              <a:t>F</a:t>
            </a:r>
            <a:r>
              <a:rPr lang="en-US" sz="2000">
                <a:solidFill>
                  <a:schemeClr val="accent2"/>
                </a:solidFill>
                <a:latin typeface="Impact"/>
                <a:ea typeface="Impact"/>
                <a:cs typeface="Impact"/>
                <a:sym typeface="Impact"/>
              </a:rPr>
              <a:t>lock</a:t>
            </a:r>
            <a:endParaRPr b="0" i="0" sz="2000" u="none" cap="none" strike="noStrike">
              <a:solidFill>
                <a:schemeClr val="accent2"/>
              </a:solidFill>
              <a:latin typeface="Impact"/>
              <a:ea typeface="Impact"/>
              <a:cs typeface="Impact"/>
              <a:sym typeface="Impact"/>
            </a:endParaRPr>
          </a:p>
        </p:txBody>
      </p:sp>
      <p:sp>
        <p:nvSpPr>
          <p:cNvPr id="157" name="Google Shape;157;p8"/>
          <p:cNvSpPr/>
          <p:nvPr/>
        </p:nvSpPr>
        <p:spPr>
          <a:xfrm>
            <a:off x="2058134" y="6433241"/>
            <a:ext cx="2059859" cy="230832"/>
          </a:xfrm>
          <a:prstGeom prst="rect">
            <a:avLst/>
          </a:prstGeom>
          <a:no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None/>
            </a:pPr>
            <a:r>
              <a:rPr lang="en-US" sz="1000">
                <a:solidFill>
                  <a:schemeClr val="dk2"/>
                </a:solidFill>
              </a:rPr>
              <a:t>FLOCKING ALGORITHMS</a:t>
            </a:r>
            <a:endParaRPr/>
          </a:p>
        </p:txBody>
      </p:sp>
      <p:sp>
        <p:nvSpPr>
          <p:cNvPr id="158" name="Google Shape;158;p8"/>
          <p:cNvSpPr/>
          <p:nvPr/>
        </p:nvSpPr>
        <p:spPr>
          <a:xfrm>
            <a:off x="11150642" y="410645"/>
            <a:ext cx="445015" cy="361016"/>
          </a:xfrm>
          <a:custGeom>
            <a:rect b="b" l="l" r="r" t="t"/>
            <a:pathLst>
              <a:path extrusionOk="0" h="12732" w="15293">
                <a:moveTo>
                  <a:pt x="13647" y="3248"/>
                </a:moveTo>
                <a:cubicBezTo>
                  <a:pt x="21162" y="9074"/>
                  <a:pt x="529" y="16441"/>
                  <a:pt x="46" y="10589"/>
                </a:cubicBezTo>
                <a:cubicBezTo>
                  <a:pt x="-438" y="4737"/>
                  <a:pt x="2802" y="-5159"/>
                  <a:pt x="13647" y="3248"/>
                </a:cubicBezTo>
                <a:close/>
              </a:path>
            </a:pathLst>
          </a:custGeom>
          <a:noFill/>
          <a:ln cap="flat" cmpd="sng" w="25400">
            <a:solidFill>
              <a:schemeClr val="accent2"/>
            </a:solidFill>
            <a:prstDash val="solid"/>
            <a:miter lim="400000"/>
            <a:headEnd len="sm" w="sm" type="none"/>
            <a:tailEnd len="sm" w="sm" type="none"/>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59" name="Google Shape;159;p8"/>
          <p:cNvSpPr/>
          <p:nvPr/>
        </p:nvSpPr>
        <p:spPr>
          <a:xfrm>
            <a:off x="669354" y="1005954"/>
            <a:ext cx="10940755" cy="20715"/>
          </a:xfrm>
          <a:prstGeom prst="rect">
            <a:avLst/>
          </a:prstGeom>
          <a:gradFill>
            <a:gsLst>
              <a:gs pos="0">
                <a:schemeClr val="accent1"/>
              </a:gs>
              <a:gs pos="100000">
                <a:schemeClr val="accent2"/>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160" name="Google Shape;160;p8"/>
          <p:cNvGrpSpPr/>
          <p:nvPr/>
        </p:nvGrpSpPr>
        <p:grpSpPr>
          <a:xfrm>
            <a:off x="11369323" y="6408186"/>
            <a:ext cx="234065" cy="234065"/>
            <a:chOff x="11369323" y="6408186"/>
            <a:chExt cx="234065" cy="234065"/>
          </a:xfrm>
        </p:grpSpPr>
        <p:sp>
          <p:nvSpPr>
            <p:cNvPr id="161" name="Google Shape;161;p8">
              <a:hlinkClick r:id="rId2"/>
            </p:cNvPr>
            <p:cNvSpPr/>
            <p:nvPr/>
          </p:nvSpPr>
          <p:spPr>
            <a:xfrm>
              <a:off x="11369323" y="6408186"/>
              <a:ext cx="234065" cy="234065"/>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2" name="Google Shape;162;p8">
              <a:hlinkClick r:id="rId3"/>
            </p:cNvPr>
            <p:cNvSpPr/>
            <p:nvPr/>
          </p:nvSpPr>
          <p:spPr>
            <a:xfrm>
              <a:off x="11438041" y="6468723"/>
              <a:ext cx="96240" cy="122448"/>
            </a:xfrm>
            <a:custGeom>
              <a:rect b="b" l="l" r="r" t="t"/>
              <a:pathLst>
                <a:path extrusionOk="0" h="21258" w="21600">
                  <a:moveTo>
                    <a:pt x="18799" y="2178"/>
                  </a:moveTo>
                  <a:cubicBezTo>
                    <a:pt x="16907" y="774"/>
                    <a:pt x="14289" y="0"/>
                    <a:pt x="11427" y="0"/>
                  </a:cubicBezTo>
                  <a:cubicBezTo>
                    <a:pt x="7055" y="0"/>
                    <a:pt x="4367" y="1386"/>
                    <a:pt x="2881" y="2549"/>
                  </a:cubicBezTo>
                  <a:cubicBezTo>
                    <a:pt x="1050" y="3982"/>
                    <a:pt x="0" y="5885"/>
                    <a:pt x="0" y="7769"/>
                  </a:cubicBezTo>
                  <a:cubicBezTo>
                    <a:pt x="0" y="10135"/>
                    <a:pt x="1279" y="11952"/>
                    <a:pt x="3422" y="12627"/>
                  </a:cubicBezTo>
                  <a:cubicBezTo>
                    <a:pt x="3566" y="12673"/>
                    <a:pt x="3711" y="12696"/>
                    <a:pt x="3853" y="12696"/>
                  </a:cubicBezTo>
                  <a:cubicBezTo>
                    <a:pt x="4305" y="12696"/>
                    <a:pt x="4663" y="12467"/>
                    <a:pt x="4787" y="12100"/>
                  </a:cubicBezTo>
                  <a:cubicBezTo>
                    <a:pt x="4859" y="11890"/>
                    <a:pt x="5027" y="11370"/>
                    <a:pt x="5100" y="11145"/>
                  </a:cubicBezTo>
                  <a:cubicBezTo>
                    <a:pt x="5256" y="10699"/>
                    <a:pt x="5130" y="10485"/>
                    <a:pt x="4790" y="10175"/>
                  </a:cubicBezTo>
                  <a:cubicBezTo>
                    <a:pt x="4170" y="9608"/>
                    <a:pt x="3881" y="8937"/>
                    <a:pt x="3881" y="8064"/>
                  </a:cubicBezTo>
                  <a:cubicBezTo>
                    <a:pt x="3881" y="5471"/>
                    <a:pt x="6377" y="2715"/>
                    <a:pt x="11004" y="2715"/>
                  </a:cubicBezTo>
                  <a:cubicBezTo>
                    <a:pt x="14674" y="2715"/>
                    <a:pt x="16954" y="4329"/>
                    <a:pt x="16954" y="6927"/>
                  </a:cubicBezTo>
                  <a:cubicBezTo>
                    <a:pt x="16954" y="8566"/>
                    <a:pt x="16498" y="10084"/>
                    <a:pt x="15669" y="11202"/>
                  </a:cubicBezTo>
                  <a:cubicBezTo>
                    <a:pt x="15093" y="11979"/>
                    <a:pt x="14079" y="12904"/>
                    <a:pt x="12524" y="12904"/>
                  </a:cubicBezTo>
                  <a:cubicBezTo>
                    <a:pt x="11852" y="12904"/>
                    <a:pt x="11247" y="12690"/>
                    <a:pt x="10866" y="12318"/>
                  </a:cubicBezTo>
                  <a:cubicBezTo>
                    <a:pt x="10506" y="11965"/>
                    <a:pt x="10387" y="11511"/>
                    <a:pt x="10532" y="11036"/>
                  </a:cubicBezTo>
                  <a:cubicBezTo>
                    <a:pt x="10696" y="10501"/>
                    <a:pt x="10919" y="9942"/>
                    <a:pt x="11135" y="9401"/>
                  </a:cubicBezTo>
                  <a:cubicBezTo>
                    <a:pt x="11529" y="8415"/>
                    <a:pt x="11901" y="7483"/>
                    <a:pt x="11901" y="6739"/>
                  </a:cubicBezTo>
                  <a:cubicBezTo>
                    <a:pt x="11901" y="5467"/>
                    <a:pt x="10890" y="4612"/>
                    <a:pt x="9386" y="4612"/>
                  </a:cubicBezTo>
                  <a:cubicBezTo>
                    <a:pt x="7474" y="4612"/>
                    <a:pt x="5977" y="6115"/>
                    <a:pt x="5977" y="8032"/>
                  </a:cubicBezTo>
                  <a:cubicBezTo>
                    <a:pt x="5977" y="8973"/>
                    <a:pt x="6300" y="9676"/>
                    <a:pt x="6446" y="9946"/>
                  </a:cubicBezTo>
                  <a:cubicBezTo>
                    <a:pt x="6205" y="10735"/>
                    <a:pt x="4774" y="15427"/>
                    <a:pt x="4502" y="16312"/>
                  </a:cubicBezTo>
                  <a:cubicBezTo>
                    <a:pt x="4345" y="16829"/>
                    <a:pt x="3400" y="20909"/>
                    <a:pt x="4965" y="21234"/>
                  </a:cubicBezTo>
                  <a:cubicBezTo>
                    <a:pt x="6723" y="21600"/>
                    <a:pt x="8295" y="17626"/>
                    <a:pt x="8455" y="17177"/>
                  </a:cubicBezTo>
                  <a:cubicBezTo>
                    <a:pt x="8585" y="16812"/>
                    <a:pt x="9039" y="15431"/>
                    <a:pt x="9317" y="14582"/>
                  </a:cubicBezTo>
                  <a:cubicBezTo>
                    <a:pt x="10166" y="15215"/>
                    <a:pt x="11533" y="15643"/>
                    <a:pt x="12863" y="15643"/>
                  </a:cubicBezTo>
                  <a:cubicBezTo>
                    <a:pt x="15370" y="15643"/>
                    <a:pt x="17625" y="14770"/>
                    <a:pt x="19213" y="13185"/>
                  </a:cubicBezTo>
                  <a:cubicBezTo>
                    <a:pt x="20752" y="11648"/>
                    <a:pt x="21600" y="9506"/>
                    <a:pt x="21600" y="7153"/>
                  </a:cubicBezTo>
                  <a:cubicBezTo>
                    <a:pt x="21600" y="5314"/>
                    <a:pt x="20579" y="3501"/>
                    <a:pt x="18799" y="2178"/>
                  </a:cubicBezTo>
                  <a:cubicBezTo>
                    <a:pt x="18799" y="2178"/>
                    <a:pt x="18799" y="2178"/>
                    <a:pt x="18799" y="2178"/>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63" name="Google Shape;163;p8"/>
          <p:cNvGrpSpPr/>
          <p:nvPr/>
        </p:nvGrpSpPr>
        <p:grpSpPr>
          <a:xfrm>
            <a:off x="10784801" y="6408186"/>
            <a:ext cx="234065" cy="234065"/>
            <a:chOff x="10784801" y="6408186"/>
            <a:chExt cx="234065" cy="234065"/>
          </a:xfrm>
        </p:grpSpPr>
        <p:sp>
          <p:nvSpPr>
            <p:cNvPr id="164" name="Google Shape;164;p8">
              <a:hlinkClick r:id="rId4"/>
            </p:cNvPr>
            <p:cNvSpPr/>
            <p:nvPr/>
          </p:nvSpPr>
          <p:spPr>
            <a:xfrm>
              <a:off x="10784801" y="6408186"/>
              <a:ext cx="234065" cy="234065"/>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5" name="Google Shape;165;p8">
              <a:hlinkClick r:id="rId5"/>
            </p:cNvPr>
            <p:cNvSpPr/>
            <p:nvPr/>
          </p:nvSpPr>
          <p:spPr>
            <a:xfrm>
              <a:off x="10861925" y="6468662"/>
              <a:ext cx="66937" cy="123809"/>
            </a:xfrm>
            <a:custGeom>
              <a:rect b="b" l="l" r="r" t="t"/>
              <a:pathLst>
                <a:path extrusionOk="0" h="21600" w="21600">
                  <a:moveTo>
                    <a:pt x="20786" y="5"/>
                  </a:moveTo>
                  <a:lnTo>
                    <a:pt x="15606" y="0"/>
                  </a:lnTo>
                  <a:cubicBezTo>
                    <a:pt x="9785" y="0"/>
                    <a:pt x="6022" y="2087"/>
                    <a:pt x="6022" y="5316"/>
                  </a:cubicBezTo>
                  <a:lnTo>
                    <a:pt x="6022" y="7767"/>
                  </a:lnTo>
                  <a:lnTo>
                    <a:pt x="813" y="7767"/>
                  </a:lnTo>
                  <a:cubicBezTo>
                    <a:pt x="364" y="7767"/>
                    <a:pt x="0" y="7964"/>
                    <a:pt x="0" y="8208"/>
                  </a:cubicBezTo>
                  <a:lnTo>
                    <a:pt x="0" y="11758"/>
                  </a:lnTo>
                  <a:cubicBezTo>
                    <a:pt x="0" y="12002"/>
                    <a:pt x="364" y="12199"/>
                    <a:pt x="813" y="12199"/>
                  </a:cubicBezTo>
                  <a:lnTo>
                    <a:pt x="6022" y="12199"/>
                  </a:lnTo>
                  <a:lnTo>
                    <a:pt x="6022" y="21159"/>
                  </a:lnTo>
                  <a:cubicBezTo>
                    <a:pt x="6022" y="21402"/>
                    <a:pt x="6388" y="21600"/>
                    <a:pt x="6838" y="21600"/>
                  </a:cubicBezTo>
                  <a:lnTo>
                    <a:pt x="13634" y="21600"/>
                  </a:lnTo>
                  <a:cubicBezTo>
                    <a:pt x="14084" y="21600"/>
                    <a:pt x="14450" y="21402"/>
                    <a:pt x="14450" y="21159"/>
                  </a:cubicBezTo>
                  <a:lnTo>
                    <a:pt x="14450" y="12199"/>
                  </a:lnTo>
                  <a:lnTo>
                    <a:pt x="20539" y="12199"/>
                  </a:lnTo>
                  <a:cubicBezTo>
                    <a:pt x="20989" y="12199"/>
                    <a:pt x="21355" y="12002"/>
                    <a:pt x="21355" y="11758"/>
                  </a:cubicBezTo>
                  <a:lnTo>
                    <a:pt x="21357" y="8208"/>
                  </a:lnTo>
                  <a:cubicBezTo>
                    <a:pt x="21357" y="8091"/>
                    <a:pt x="21271" y="7978"/>
                    <a:pt x="21117" y="7895"/>
                  </a:cubicBezTo>
                  <a:cubicBezTo>
                    <a:pt x="20966" y="7813"/>
                    <a:pt x="20758" y="7767"/>
                    <a:pt x="20541" y="7767"/>
                  </a:cubicBezTo>
                  <a:lnTo>
                    <a:pt x="14450" y="7767"/>
                  </a:lnTo>
                  <a:lnTo>
                    <a:pt x="14450" y="5689"/>
                  </a:lnTo>
                  <a:cubicBezTo>
                    <a:pt x="14450" y="4691"/>
                    <a:pt x="14889" y="4183"/>
                    <a:pt x="17294" y="4183"/>
                  </a:cubicBezTo>
                  <a:lnTo>
                    <a:pt x="20786" y="4183"/>
                  </a:lnTo>
                  <a:cubicBezTo>
                    <a:pt x="21234" y="4183"/>
                    <a:pt x="21600" y="3985"/>
                    <a:pt x="21600" y="3743"/>
                  </a:cubicBezTo>
                  <a:lnTo>
                    <a:pt x="21600" y="445"/>
                  </a:lnTo>
                  <a:cubicBezTo>
                    <a:pt x="21600" y="202"/>
                    <a:pt x="21236" y="5"/>
                    <a:pt x="20786" y="5"/>
                  </a:cubicBezTo>
                  <a:cubicBezTo>
                    <a:pt x="20786" y="5"/>
                    <a:pt x="20786" y="5"/>
                    <a:pt x="20786" y="5"/>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66" name="Google Shape;166;p8"/>
          <p:cNvGrpSpPr/>
          <p:nvPr/>
        </p:nvGrpSpPr>
        <p:grpSpPr>
          <a:xfrm>
            <a:off x="11077062" y="6408186"/>
            <a:ext cx="234065" cy="234065"/>
            <a:chOff x="11077062" y="6408186"/>
            <a:chExt cx="234065" cy="234065"/>
          </a:xfrm>
        </p:grpSpPr>
        <p:sp>
          <p:nvSpPr>
            <p:cNvPr id="167" name="Google Shape;167;p8">
              <a:hlinkClick r:id="rId6"/>
            </p:cNvPr>
            <p:cNvSpPr/>
            <p:nvPr/>
          </p:nvSpPr>
          <p:spPr>
            <a:xfrm>
              <a:off x="11077062" y="6408186"/>
              <a:ext cx="234065" cy="234065"/>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8" name="Google Shape;168;p8">
              <a:hlinkClick r:id="rId7"/>
            </p:cNvPr>
            <p:cNvSpPr/>
            <p:nvPr/>
          </p:nvSpPr>
          <p:spPr>
            <a:xfrm>
              <a:off x="11134696" y="6478193"/>
              <a:ext cx="128236" cy="104192"/>
            </a:xfrm>
            <a:custGeom>
              <a:rect b="b" l="l" r="r" t="t"/>
              <a:pathLst>
                <a:path extrusionOk="0" h="21600" w="21600">
                  <a:moveTo>
                    <a:pt x="21600" y="2557"/>
                  </a:moveTo>
                  <a:cubicBezTo>
                    <a:pt x="20797" y="2991"/>
                    <a:pt x="19941" y="3278"/>
                    <a:pt x="19049" y="3418"/>
                  </a:cubicBezTo>
                  <a:cubicBezTo>
                    <a:pt x="19967" y="2743"/>
                    <a:pt x="20667" y="1683"/>
                    <a:pt x="20997" y="406"/>
                  </a:cubicBezTo>
                  <a:cubicBezTo>
                    <a:pt x="20141" y="1034"/>
                    <a:pt x="19196" y="1477"/>
                    <a:pt x="18189" y="1725"/>
                  </a:cubicBezTo>
                  <a:cubicBezTo>
                    <a:pt x="17376" y="660"/>
                    <a:pt x="16218" y="0"/>
                    <a:pt x="14954" y="0"/>
                  </a:cubicBezTo>
                  <a:cubicBezTo>
                    <a:pt x="12503" y="0"/>
                    <a:pt x="10529" y="2449"/>
                    <a:pt x="10529" y="5452"/>
                  </a:cubicBezTo>
                  <a:cubicBezTo>
                    <a:pt x="10529" y="5884"/>
                    <a:pt x="10558" y="6299"/>
                    <a:pt x="10631" y="6694"/>
                  </a:cubicBezTo>
                  <a:cubicBezTo>
                    <a:pt x="6950" y="6473"/>
                    <a:pt x="3692" y="4302"/>
                    <a:pt x="1504" y="994"/>
                  </a:cubicBezTo>
                  <a:cubicBezTo>
                    <a:pt x="1122" y="1810"/>
                    <a:pt x="898" y="2743"/>
                    <a:pt x="898" y="3748"/>
                  </a:cubicBezTo>
                  <a:cubicBezTo>
                    <a:pt x="898" y="5636"/>
                    <a:pt x="1688" y="7309"/>
                    <a:pt x="2865" y="8278"/>
                  </a:cubicBezTo>
                  <a:cubicBezTo>
                    <a:pt x="2153" y="8261"/>
                    <a:pt x="1455" y="8007"/>
                    <a:pt x="864" y="7606"/>
                  </a:cubicBezTo>
                  <a:cubicBezTo>
                    <a:pt x="864" y="7623"/>
                    <a:pt x="864" y="7645"/>
                    <a:pt x="864" y="7666"/>
                  </a:cubicBezTo>
                  <a:cubicBezTo>
                    <a:pt x="864" y="10315"/>
                    <a:pt x="2399" y="12515"/>
                    <a:pt x="4412" y="13022"/>
                  </a:cubicBezTo>
                  <a:cubicBezTo>
                    <a:pt x="4051" y="13143"/>
                    <a:pt x="3658" y="13201"/>
                    <a:pt x="3251" y="13201"/>
                  </a:cubicBezTo>
                  <a:cubicBezTo>
                    <a:pt x="2967" y="13201"/>
                    <a:pt x="2681" y="13181"/>
                    <a:pt x="2412" y="13108"/>
                  </a:cubicBezTo>
                  <a:cubicBezTo>
                    <a:pt x="2986" y="15266"/>
                    <a:pt x="4614" y="16853"/>
                    <a:pt x="6550" y="16904"/>
                  </a:cubicBezTo>
                  <a:cubicBezTo>
                    <a:pt x="5044" y="18355"/>
                    <a:pt x="3131" y="19229"/>
                    <a:pt x="1060" y="19229"/>
                  </a:cubicBezTo>
                  <a:cubicBezTo>
                    <a:pt x="697" y="19229"/>
                    <a:pt x="348" y="19209"/>
                    <a:pt x="0" y="19154"/>
                  </a:cubicBezTo>
                  <a:cubicBezTo>
                    <a:pt x="1962" y="20711"/>
                    <a:pt x="4286" y="21600"/>
                    <a:pt x="6793" y="21600"/>
                  </a:cubicBezTo>
                  <a:cubicBezTo>
                    <a:pt x="14942" y="21600"/>
                    <a:pt x="19397" y="13292"/>
                    <a:pt x="19397" y="6091"/>
                  </a:cubicBezTo>
                  <a:cubicBezTo>
                    <a:pt x="19397" y="5850"/>
                    <a:pt x="19390" y="5618"/>
                    <a:pt x="19381" y="5387"/>
                  </a:cubicBezTo>
                  <a:cubicBezTo>
                    <a:pt x="20260" y="4619"/>
                    <a:pt x="20998" y="3660"/>
                    <a:pt x="21600" y="2557"/>
                  </a:cubicBezTo>
                  <a:cubicBezTo>
                    <a:pt x="21600" y="2557"/>
                    <a:pt x="21600" y="2557"/>
                    <a:pt x="21600" y="2557"/>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69" name="Google Shape;169;p8"/>
          <p:cNvGrpSpPr/>
          <p:nvPr/>
        </p:nvGrpSpPr>
        <p:grpSpPr>
          <a:xfrm>
            <a:off x="657852" y="6265457"/>
            <a:ext cx="489690" cy="440915"/>
            <a:chOff x="5314951" y="2016246"/>
            <a:chExt cx="1317196" cy="1185992"/>
          </a:xfrm>
        </p:grpSpPr>
        <p:sp>
          <p:nvSpPr>
            <p:cNvPr id="170" name="Google Shape;170;p8"/>
            <p:cNvSpPr/>
            <p:nvPr/>
          </p:nvSpPr>
          <p:spPr>
            <a:xfrm>
              <a:off x="5442699" y="2174411"/>
              <a:ext cx="1027821" cy="1027827"/>
            </a:xfrm>
            <a:custGeom>
              <a:rect b="b" l="l" r="r" t="t"/>
              <a:pathLst>
                <a:path extrusionOk="0" h="21600" w="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path>
              </a:pathLst>
            </a:custGeom>
            <a:solidFill>
              <a:schemeClr val="accent2"/>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71" name="Google Shape;171;p8"/>
            <p:cNvSpPr/>
            <p:nvPr/>
          </p:nvSpPr>
          <p:spPr>
            <a:xfrm>
              <a:off x="5512155" y="2247827"/>
              <a:ext cx="890208" cy="89020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2" name="Google Shape;172;p8"/>
            <p:cNvSpPr/>
            <p:nvPr/>
          </p:nvSpPr>
          <p:spPr>
            <a:xfrm>
              <a:off x="5552197" y="2277825"/>
              <a:ext cx="849382" cy="776449"/>
            </a:xfrm>
            <a:custGeom>
              <a:rect b="b" l="l" r="r" t="t"/>
              <a:pathLst>
                <a:path extrusionOk="0" h="776449" w="849382">
                  <a:moveTo>
                    <a:pt x="483698" y="164248"/>
                  </a:moveTo>
                  <a:lnTo>
                    <a:pt x="575109" y="164248"/>
                  </a:lnTo>
                  <a:lnTo>
                    <a:pt x="605580" y="209967"/>
                  </a:lnTo>
                  <a:lnTo>
                    <a:pt x="697012" y="225191"/>
                  </a:lnTo>
                  <a:lnTo>
                    <a:pt x="788443" y="194720"/>
                  </a:lnTo>
                  <a:cubicBezTo>
                    <a:pt x="788443" y="194720"/>
                    <a:pt x="793008" y="192136"/>
                    <a:pt x="793008" y="192136"/>
                  </a:cubicBezTo>
                  <a:cubicBezTo>
                    <a:pt x="876183" y="340527"/>
                    <a:pt x="866709" y="523495"/>
                    <a:pt x="768644" y="662497"/>
                  </a:cubicBezTo>
                  <a:lnTo>
                    <a:pt x="727482" y="621345"/>
                  </a:lnTo>
                  <a:lnTo>
                    <a:pt x="727482" y="560402"/>
                  </a:lnTo>
                  <a:lnTo>
                    <a:pt x="697012" y="499459"/>
                  </a:lnTo>
                  <a:lnTo>
                    <a:pt x="666541" y="438516"/>
                  </a:lnTo>
                  <a:lnTo>
                    <a:pt x="666541" y="377573"/>
                  </a:lnTo>
                  <a:lnTo>
                    <a:pt x="620835" y="347101"/>
                  </a:lnTo>
                  <a:lnTo>
                    <a:pt x="559874" y="362325"/>
                  </a:lnTo>
                  <a:lnTo>
                    <a:pt x="453227" y="316606"/>
                  </a:lnTo>
                  <a:lnTo>
                    <a:pt x="437992" y="209967"/>
                  </a:lnTo>
                  <a:close/>
                  <a:moveTo>
                    <a:pt x="601311" y="12167"/>
                  </a:moveTo>
                  <a:cubicBezTo>
                    <a:pt x="647366" y="34954"/>
                    <a:pt x="689039" y="65703"/>
                    <a:pt x="724427" y="102994"/>
                  </a:cubicBezTo>
                  <a:lnTo>
                    <a:pt x="678716" y="133457"/>
                  </a:lnTo>
                  <a:lnTo>
                    <a:pt x="602530" y="118217"/>
                  </a:lnTo>
                  <a:lnTo>
                    <a:pt x="556819" y="102994"/>
                  </a:lnTo>
                  <a:lnTo>
                    <a:pt x="495871" y="118217"/>
                  </a:lnTo>
                  <a:lnTo>
                    <a:pt x="450159" y="102994"/>
                  </a:lnTo>
                  <a:lnTo>
                    <a:pt x="480646" y="42040"/>
                  </a:lnTo>
                  <a:lnTo>
                    <a:pt x="541582" y="42040"/>
                  </a:lnTo>
                  <a:close/>
                  <a:moveTo>
                    <a:pt x="242269" y="0"/>
                  </a:moveTo>
                  <a:lnTo>
                    <a:pt x="285550" y="28947"/>
                  </a:lnTo>
                  <a:cubicBezTo>
                    <a:pt x="285550" y="28947"/>
                    <a:pt x="376964" y="44194"/>
                    <a:pt x="376964" y="44194"/>
                  </a:cubicBezTo>
                  <a:lnTo>
                    <a:pt x="361728" y="89898"/>
                  </a:lnTo>
                  <a:lnTo>
                    <a:pt x="316021" y="105145"/>
                  </a:lnTo>
                  <a:lnTo>
                    <a:pt x="270297" y="181325"/>
                  </a:lnTo>
                  <a:lnTo>
                    <a:pt x="194119" y="227029"/>
                  </a:lnTo>
                  <a:lnTo>
                    <a:pt x="87469" y="242275"/>
                  </a:lnTo>
                  <a:lnTo>
                    <a:pt x="87469" y="287980"/>
                  </a:lnTo>
                  <a:lnTo>
                    <a:pt x="117923" y="318455"/>
                  </a:lnTo>
                  <a:lnTo>
                    <a:pt x="117923" y="377999"/>
                  </a:lnTo>
                  <a:lnTo>
                    <a:pt x="161352" y="334578"/>
                  </a:lnTo>
                  <a:lnTo>
                    <a:pt x="191823" y="395520"/>
                  </a:lnTo>
                  <a:lnTo>
                    <a:pt x="298482" y="395520"/>
                  </a:lnTo>
                  <a:lnTo>
                    <a:pt x="344182" y="471722"/>
                  </a:lnTo>
                  <a:cubicBezTo>
                    <a:pt x="344182" y="471722"/>
                    <a:pt x="405141" y="471722"/>
                    <a:pt x="405141" y="471722"/>
                  </a:cubicBezTo>
                  <a:lnTo>
                    <a:pt x="389912" y="547904"/>
                  </a:lnTo>
                  <a:lnTo>
                    <a:pt x="328954" y="608845"/>
                  </a:lnTo>
                  <a:lnTo>
                    <a:pt x="328954" y="654546"/>
                  </a:lnTo>
                  <a:lnTo>
                    <a:pt x="268010" y="700267"/>
                  </a:lnTo>
                  <a:lnTo>
                    <a:pt x="268010" y="776449"/>
                  </a:lnTo>
                  <a:lnTo>
                    <a:pt x="222295" y="761209"/>
                  </a:lnTo>
                  <a:lnTo>
                    <a:pt x="191823" y="685027"/>
                  </a:lnTo>
                  <a:lnTo>
                    <a:pt x="191823" y="532663"/>
                  </a:lnTo>
                  <a:lnTo>
                    <a:pt x="115622" y="517423"/>
                  </a:lnTo>
                  <a:lnTo>
                    <a:pt x="85165" y="456481"/>
                  </a:lnTo>
                  <a:lnTo>
                    <a:pt x="85165" y="410760"/>
                  </a:lnTo>
                  <a:lnTo>
                    <a:pt x="115622" y="380300"/>
                  </a:lnTo>
                  <a:lnTo>
                    <a:pt x="117079" y="378843"/>
                  </a:lnTo>
                  <a:lnTo>
                    <a:pt x="72216" y="348931"/>
                  </a:lnTo>
                  <a:lnTo>
                    <a:pt x="26509" y="318455"/>
                  </a:lnTo>
                  <a:lnTo>
                    <a:pt x="0" y="238762"/>
                  </a:lnTo>
                  <a:cubicBezTo>
                    <a:pt x="45637" y="130017"/>
                    <a:pt x="132862" y="44053"/>
                    <a:pt x="242269" y="0"/>
                  </a:cubicBezTo>
                  <a:close/>
                </a:path>
              </a:pathLst>
            </a:custGeom>
            <a:solidFill>
              <a:srgbClr val="000000">
                <a:alpha val="33725"/>
              </a:srgbClr>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73" name="Google Shape;173;p8"/>
            <p:cNvSpPr/>
            <p:nvPr/>
          </p:nvSpPr>
          <p:spPr>
            <a:xfrm>
              <a:off x="5314951" y="2016246"/>
              <a:ext cx="1317196" cy="1100773"/>
            </a:xfrm>
            <a:custGeom>
              <a:rect b="b" l="l" r="r" t="t"/>
              <a:pathLst>
                <a:path extrusionOk="0" h="21600" w="20829">
                  <a:moveTo>
                    <a:pt x="20795" y="9707"/>
                  </a:moveTo>
                  <a:cubicBezTo>
                    <a:pt x="20759" y="9490"/>
                    <a:pt x="20668" y="8945"/>
                    <a:pt x="18992" y="5949"/>
                  </a:cubicBezTo>
                  <a:cubicBezTo>
                    <a:pt x="20230" y="4443"/>
                    <a:pt x="20326" y="4239"/>
                    <a:pt x="20386" y="4111"/>
                  </a:cubicBezTo>
                  <a:cubicBezTo>
                    <a:pt x="20386" y="4111"/>
                    <a:pt x="20387" y="4110"/>
                    <a:pt x="20387" y="4109"/>
                  </a:cubicBezTo>
                  <a:cubicBezTo>
                    <a:pt x="20394" y="4095"/>
                    <a:pt x="20403" y="4080"/>
                    <a:pt x="20412" y="4063"/>
                  </a:cubicBezTo>
                  <a:cubicBezTo>
                    <a:pt x="21244" y="2535"/>
                    <a:pt x="20506" y="1527"/>
                    <a:pt x="20151" y="1166"/>
                  </a:cubicBezTo>
                  <a:cubicBezTo>
                    <a:pt x="19770" y="778"/>
                    <a:pt x="19361" y="581"/>
                    <a:pt x="18934" y="581"/>
                  </a:cubicBezTo>
                  <a:cubicBezTo>
                    <a:pt x="18495" y="581"/>
                    <a:pt x="18080" y="793"/>
                    <a:pt x="17700" y="1213"/>
                  </a:cubicBezTo>
                  <a:cubicBezTo>
                    <a:pt x="17586" y="1339"/>
                    <a:pt x="17052" y="1932"/>
                    <a:pt x="16615" y="2418"/>
                  </a:cubicBezTo>
                  <a:cubicBezTo>
                    <a:pt x="13964" y="76"/>
                    <a:pt x="13494" y="30"/>
                    <a:pt x="13259" y="7"/>
                  </a:cubicBezTo>
                  <a:cubicBezTo>
                    <a:pt x="13212" y="2"/>
                    <a:pt x="13165" y="0"/>
                    <a:pt x="13120" y="0"/>
                  </a:cubicBezTo>
                  <a:cubicBezTo>
                    <a:pt x="12204" y="0"/>
                    <a:pt x="11655" y="836"/>
                    <a:pt x="11554" y="1003"/>
                  </a:cubicBezTo>
                  <a:cubicBezTo>
                    <a:pt x="11258" y="1495"/>
                    <a:pt x="11297" y="2182"/>
                    <a:pt x="11645" y="2618"/>
                  </a:cubicBezTo>
                  <a:lnTo>
                    <a:pt x="14058" y="5637"/>
                  </a:lnTo>
                  <a:lnTo>
                    <a:pt x="13571" y="6349"/>
                  </a:lnTo>
                  <a:lnTo>
                    <a:pt x="12856" y="6090"/>
                  </a:lnTo>
                  <a:cubicBezTo>
                    <a:pt x="12585" y="5992"/>
                    <a:pt x="12292" y="6040"/>
                    <a:pt x="12052" y="6224"/>
                  </a:cubicBezTo>
                  <a:lnTo>
                    <a:pt x="11310" y="6791"/>
                  </a:lnTo>
                  <a:cubicBezTo>
                    <a:pt x="10993" y="7033"/>
                    <a:pt x="10811" y="7474"/>
                    <a:pt x="10837" y="7935"/>
                  </a:cubicBezTo>
                  <a:cubicBezTo>
                    <a:pt x="10856" y="8265"/>
                    <a:pt x="10981" y="8564"/>
                    <a:pt x="11175" y="8777"/>
                  </a:cubicBezTo>
                  <a:cubicBezTo>
                    <a:pt x="7912" y="12711"/>
                    <a:pt x="4733" y="16026"/>
                    <a:pt x="3456" y="17025"/>
                  </a:cubicBezTo>
                  <a:lnTo>
                    <a:pt x="2129" y="13350"/>
                  </a:lnTo>
                  <a:lnTo>
                    <a:pt x="1152" y="14566"/>
                  </a:lnTo>
                  <a:cubicBezTo>
                    <a:pt x="252" y="15686"/>
                    <a:pt x="-356" y="17880"/>
                    <a:pt x="233" y="19470"/>
                  </a:cubicBezTo>
                  <a:cubicBezTo>
                    <a:pt x="727" y="20804"/>
                    <a:pt x="1790" y="21600"/>
                    <a:pt x="3076" y="21600"/>
                  </a:cubicBezTo>
                  <a:cubicBezTo>
                    <a:pt x="3186" y="21600"/>
                    <a:pt x="3284" y="21595"/>
                    <a:pt x="3371" y="21587"/>
                  </a:cubicBezTo>
                  <a:cubicBezTo>
                    <a:pt x="4069" y="21522"/>
                    <a:pt x="5312" y="20982"/>
                    <a:pt x="8756" y="17353"/>
                  </a:cubicBezTo>
                  <a:cubicBezTo>
                    <a:pt x="10667" y="15339"/>
                    <a:pt x="12550" y="13117"/>
                    <a:pt x="13540" y="11925"/>
                  </a:cubicBezTo>
                  <a:cubicBezTo>
                    <a:pt x="13637" y="12053"/>
                    <a:pt x="13754" y="12155"/>
                    <a:pt x="13888" y="12224"/>
                  </a:cubicBezTo>
                  <a:cubicBezTo>
                    <a:pt x="14010" y="12286"/>
                    <a:pt x="14139" y="12317"/>
                    <a:pt x="14269" y="12317"/>
                  </a:cubicBezTo>
                  <a:cubicBezTo>
                    <a:pt x="14429" y="12317"/>
                    <a:pt x="14590" y="12269"/>
                    <a:pt x="14735" y="12174"/>
                  </a:cubicBezTo>
                  <a:lnTo>
                    <a:pt x="15440" y="11712"/>
                  </a:lnTo>
                  <a:cubicBezTo>
                    <a:pt x="15832" y="11455"/>
                    <a:pt x="16041" y="10908"/>
                    <a:pt x="15953" y="10368"/>
                  </a:cubicBezTo>
                  <a:lnTo>
                    <a:pt x="15746" y="9111"/>
                  </a:lnTo>
                  <a:lnTo>
                    <a:pt x="16238" y="8627"/>
                  </a:lnTo>
                  <a:lnTo>
                    <a:pt x="18525" y="11739"/>
                  </a:lnTo>
                  <a:cubicBezTo>
                    <a:pt x="18807" y="12123"/>
                    <a:pt x="19253" y="12248"/>
                    <a:pt x="19641" y="12051"/>
                  </a:cubicBezTo>
                  <a:cubicBezTo>
                    <a:pt x="20330" y="11702"/>
                    <a:pt x="20984" y="10818"/>
                    <a:pt x="20795" y="9707"/>
                  </a:cubicBezTo>
                  <a:close/>
                </a:path>
              </a:pathLst>
            </a:custGeom>
            <a:solidFill>
              <a:schemeClr val="accent2"/>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74" name="Google Shape;174;p8"/>
            <p:cNvSpPr/>
            <p:nvPr/>
          </p:nvSpPr>
          <p:spPr>
            <a:xfrm>
              <a:off x="6063187" y="2077079"/>
              <a:ext cx="505541" cy="501318"/>
            </a:xfrm>
            <a:custGeom>
              <a:rect b="b" l="l" r="r" t="t"/>
              <a:pathLst>
                <a:path extrusionOk="0" h="21502" w="20960">
                  <a:moveTo>
                    <a:pt x="20931" y="19056"/>
                  </a:moveTo>
                  <a:cubicBezTo>
                    <a:pt x="20665" y="17725"/>
                    <a:pt x="15341" y="9959"/>
                    <a:pt x="15341" y="9959"/>
                  </a:cubicBezTo>
                  <a:cubicBezTo>
                    <a:pt x="15341" y="9959"/>
                    <a:pt x="19860" y="5444"/>
                    <a:pt x="20160" y="4911"/>
                  </a:cubicBezTo>
                  <a:cubicBezTo>
                    <a:pt x="20455" y="4372"/>
                    <a:pt x="21600" y="3169"/>
                    <a:pt x="20143" y="1932"/>
                  </a:cubicBezTo>
                  <a:cubicBezTo>
                    <a:pt x="18681" y="689"/>
                    <a:pt x="17637" y="1492"/>
                    <a:pt x="17122" y="1966"/>
                  </a:cubicBezTo>
                  <a:cubicBezTo>
                    <a:pt x="16600" y="2446"/>
                    <a:pt x="12716" y="6048"/>
                    <a:pt x="12716" y="6048"/>
                  </a:cubicBezTo>
                  <a:cubicBezTo>
                    <a:pt x="12716" y="6048"/>
                    <a:pt x="4836" y="113"/>
                    <a:pt x="3533" y="7"/>
                  </a:cubicBezTo>
                  <a:cubicBezTo>
                    <a:pt x="2234" y="-98"/>
                    <a:pt x="1367" y="1104"/>
                    <a:pt x="1367" y="1104"/>
                  </a:cubicBezTo>
                  <a:lnTo>
                    <a:pt x="9383" y="9468"/>
                  </a:lnTo>
                  <a:lnTo>
                    <a:pt x="5454" y="14264"/>
                  </a:lnTo>
                  <a:lnTo>
                    <a:pt x="1945" y="13203"/>
                  </a:lnTo>
                  <a:lnTo>
                    <a:pt x="0" y="14442"/>
                  </a:lnTo>
                  <a:cubicBezTo>
                    <a:pt x="0" y="14442"/>
                    <a:pt x="3855" y="16177"/>
                    <a:pt x="4615" y="17180"/>
                  </a:cubicBezTo>
                  <a:cubicBezTo>
                    <a:pt x="5381" y="18177"/>
                    <a:pt x="6384" y="21502"/>
                    <a:pt x="6384" y="21502"/>
                  </a:cubicBezTo>
                  <a:lnTo>
                    <a:pt x="8232" y="20493"/>
                  </a:lnTo>
                  <a:lnTo>
                    <a:pt x="7370" y="16118"/>
                  </a:lnTo>
                  <a:lnTo>
                    <a:pt x="11832" y="12447"/>
                  </a:lnTo>
                  <a:lnTo>
                    <a:pt x="19480" y="21121"/>
                  </a:lnTo>
                  <a:cubicBezTo>
                    <a:pt x="19480" y="21121"/>
                    <a:pt x="21203" y="20393"/>
                    <a:pt x="20931" y="19056"/>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75" name="Google Shape;175;p8"/>
            <p:cNvSpPr/>
            <p:nvPr/>
          </p:nvSpPr>
          <p:spPr>
            <a:xfrm>
              <a:off x="5375784" y="2502905"/>
              <a:ext cx="758221" cy="550722"/>
            </a:xfrm>
            <a:custGeom>
              <a:rect b="b" l="l" r="r" t="t"/>
              <a:pathLst>
                <a:path extrusionOk="0" h="21600" w="21175">
                  <a:moveTo>
                    <a:pt x="19248" y="0"/>
                  </a:moveTo>
                  <a:cubicBezTo>
                    <a:pt x="13175" y="8291"/>
                    <a:pt x="5593" y="17420"/>
                    <a:pt x="3947" y="17712"/>
                  </a:cubicBezTo>
                  <a:cubicBezTo>
                    <a:pt x="3321" y="17773"/>
                    <a:pt x="2926" y="17571"/>
                    <a:pt x="2767" y="17096"/>
                  </a:cubicBezTo>
                  <a:cubicBezTo>
                    <a:pt x="2591" y="16556"/>
                    <a:pt x="2379" y="16208"/>
                    <a:pt x="2828" y="15576"/>
                  </a:cubicBezTo>
                  <a:lnTo>
                    <a:pt x="1549" y="11568"/>
                  </a:lnTo>
                  <a:cubicBezTo>
                    <a:pt x="323" y="13294"/>
                    <a:pt x="-425" y="16617"/>
                    <a:pt x="262" y="18717"/>
                  </a:cubicBezTo>
                  <a:cubicBezTo>
                    <a:pt x="862" y="20550"/>
                    <a:pt x="2149" y="21600"/>
                    <a:pt x="3756" y="21600"/>
                  </a:cubicBezTo>
                  <a:cubicBezTo>
                    <a:pt x="3886" y="21600"/>
                    <a:pt x="4018" y="21595"/>
                    <a:pt x="4152" y="21580"/>
                  </a:cubicBezTo>
                  <a:cubicBezTo>
                    <a:pt x="7416" y="21237"/>
                    <a:pt x="18007" y="7104"/>
                    <a:pt x="21175" y="2782"/>
                  </a:cubicBezTo>
                  <a:cubicBezTo>
                    <a:pt x="21175" y="2778"/>
                    <a:pt x="20902" y="1591"/>
                    <a:pt x="20442" y="985"/>
                  </a:cubicBezTo>
                  <a:cubicBezTo>
                    <a:pt x="19985" y="379"/>
                    <a:pt x="19248" y="0"/>
                    <a:pt x="19248" y="0"/>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76" name="Google Shape;176;p8"/>
          <p:cNvSpPr/>
          <p:nvPr>
            <p:ph idx="3" type="pic"/>
          </p:nvPr>
        </p:nvSpPr>
        <p:spPr>
          <a:xfrm>
            <a:off x="947270" y="4794525"/>
            <a:ext cx="1842873" cy="1221682"/>
          </a:xfrm>
          <a:prstGeom prst="rect">
            <a:avLst/>
          </a:prstGeom>
          <a:noFill/>
          <a:ln>
            <a:noFill/>
          </a:ln>
        </p:spPr>
      </p:sp>
      <p:sp>
        <p:nvSpPr>
          <p:cNvPr id="177" name="Google Shape;177;p8"/>
          <p:cNvSpPr/>
          <p:nvPr>
            <p:ph idx="4" type="pic"/>
          </p:nvPr>
        </p:nvSpPr>
        <p:spPr>
          <a:xfrm>
            <a:off x="5075949" y="1583337"/>
            <a:ext cx="2262846" cy="2246278"/>
          </a:xfrm>
          <a:prstGeom prst="rect">
            <a:avLst/>
          </a:prstGeom>
          <a:no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model2">
  <p:cSld name="slidemodel2">
    <p:bg>
      <p:bgPr>
        <a:gradFill>
          <a:gsLst>
            <a:gs pos="0">
              <a:srgbClr val="1181AE"/>
            </a:gs>
            <a:gs pos="55000">
              <a:srgbClr val="1181AE"/>
            </a:gs>
            <a:gs pos="100000">
              <a:srgbClr val="095474"/>
            </a:gs>
          </a:gsLst>
          <a:path path="circle">
            <a:fillToRect b="50%" l="50%" r="50%" t="50%"/>
          </a:path>
          <a:tileRect/>
        </a:gradFill>
      </p:bgPr>
    </p:bg>
    <p:spTree>
      <p:nvGrpSpPr>
        <p:cNvPr id="178" name="Shape 178"/>
        <p:cNvGrpSpPr/>
        <p:nvPr/>
      </p:nvGrpSpPr>
      <p:grpSpPr>
        <a:xfrm>
          <a:off x="0" y="0"/>
          <a:ext cx="0" cy="0"/>
          <a:chOff x="0" y="0"/>
          <a:chExt cx="0" cy="0"/>
        </a:xfrm>
      </p:grpSpPr>
      <p:sp>
        <p:nvSpPr>
          <p:cNvPr id="179" name="Google Shape;179;p9"/>
          <p:cNvSpPr txBox="1"/>
          <p:nvPr>
            <p:ph type="title"/>
          </p:nvPr>
        </p:nvSpPr>
        <p:spPr>
          <a:xfrm>
            <a:off x="3218672" y="2870634"/>
            <a:ext cx="5932223" cy="711081"/>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600"/>
              <a:buFont typeface="Calibri"/>
              <a:buNone/>
              <a:defRPr b="0" sz="360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 name="Google Shape;180;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 name="Google Shape;181;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 name="Google Shape;182;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jpg"/><Relationship Id="rId5" Type="http://schemas.openxmlformats.org/officeDocument/2006/relationships/image" Target="../media/image33.jpg"/><Relationship Id="rId6"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hyperlink" Target="http://www.youtube.com/watch?v=tDQw21ntR64" TargetMode="Externa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hyperlink" Target="http://www.youtube.com/watch?v=V4f_1_r80RY" TargetMode="Externa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8.jpg"/><Relationship Id="rId5" Type="http://schemas.openxmlformats.org/officeDocument/2006/relationships/image" Target="../media/image7.jpg"/><Relationship Id="rId6"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2.jpg"/><Relationship Id="rId4" Type="http://schemas.openxmlformats.org/officeDocument/2006/relationships/image" Target="../media/image15.jpg"/><Relationship Id="rId5" Type="http://schemas.openxmlformats.org/officeDocument/2006/relationships/image" Target="../media/image14.jpg"/><Relationship Id="rId6"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hyperlink" Target="https://github.com/jqlee85/boid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hyperlink" Target="http://www.red3d.com/cwr/boids/" TargetMode="External"/><Relationship Id="rId4" Type="http://schemas.openxmlformats.org/officeDocument/2006/relationships/hyperlink" Target="http://www.red3d.com/cwr/papers/1987/boids.html" TargetMode="External"/><Relationship Id="rId5" Type="http://schemas.openxmlformats.org/officeDocument/2006/relationships/image" Target="../media/image13.gif"/><Relationship Id="rId6"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hyperlink" Target="http://www.youtube.com/watch?v=QbUPfMXXQIY" TargetMode="Externa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hyperlink" Target="http://www.youtube.com/watch?v=QbUPfMXXQIY" TargetMode="External"/><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hyperlink" Target="http://www.youtube.com/watch?v=owiwCIhc0I0" TargetMode="External"/><Relationship Id="rId4" Type="http://schemas.openxmlformats.org/officeDocument/2006/relationships/image" Target="../media/image2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hyperlink" Target="http://www.youtube.com/watch?v=bqtqltqcQhw" TargetMode="External"/><Relationship Id="rId4" Type="http://schemas.openxmlformats.org/officeDocument/2006/relationships/image" Target="../media/image1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hyperlink" Target="http://www.youtube.com/watch?v=bb9ZTbYGRdc" TargetMode="External"/><Relationship Id="rId4" Type="http://schemas.openxmlformats.org/officeDocument/2006/relationships/image" Target="../media/image2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hyperlink" Target="http://www.youtube.com/watch?v=_5tJ8jwd64Y" TargetMode="External"/><Relationship Id="rId4"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hyperlink" Target="https://github.com/IvanHornung/Pandemic-Simulator" TargetMode="External"/><Relationship Id="rId4" Type="http://schemas.openxmlformats.org/officeDocument/2006/relationships/image" Target="../media/image31.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hyperlink" Target="http://www.youtube.com/watch?v=TrrbshL_0-s" TargetMode="External"/><Relationship Id="rId4" Type="http://schemas.openxmlformats.org/officeDocument/2006/relationships/image" Target="../media/image2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23.jpg"/><Relationship Id="rId4" Type="http://schemas.openxmlformats.org/officeDocument/2006/relationships/hyperlink" Target="mailto:nadineducegep@gmail.com" TargetMode="External"/><Relationship Id="rId5" Type="http://schemas.openxmlformats.org/officeDocument/2006/relationships/image" Target="../media/image29.gif"/><Relationship Id="rId6" Type="http://schemas.openxmlformats.org/officeDocument/2006/relationships/image" Target="../media/image3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25.jpg"/><Relationship Id="rId4" Type="http://schemas.openxmlformats.org/officeDocument/2006/relationships/image" Target="../media/image26.jpg"/><Relationship Id="rId5" Type="http://schemas.openxmlformats.org/officeDocument/2006/relationships/image" Target="../media/image27.jpg"/><Relationship Id="rId6" Type="http://schemas.openxmlformats.org/officeDocument/2006/relationships/image" Target="../media/image2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hyperlink" Target="https://www.youtube.com/watch?v=IoKfQrlQ7rA"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hyperlink" Target="https://www.youtube.com/watch?v=gpc7u3331oQ" TargetMode="External"/><Relationship Id="rId4" Type="http://schemas.openxmlformats.org/officeDocument/2006/relationships/hyperlink" Target="https://www.youtube.com/watch?v=rkQB4zEJgg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pic>
        <p:nvPicPr>
          <p:cNvPr id="188" name="Google Shape;188;p10"/>
          <p:cNvPicPr preferRelativeResize="0"/>
          <p:nvPr>
            <p:ph idx="2" type="pic"/>
          </p:nvPr>
        </p:nvPicPr>
        <p:blipFill rotWithShape="1">
          <a:blip r:embed="rId3">
            <a:alphaModFix/>
          </a:blip>
          <a:srcRect b="0" l="0" r="0" t="0"/>
          <a:stretch/>
        </p:blipFill>
        <p:spPr>
          <a:xfrm>
            <a:off x="1652588" y="1292225"/>
            <a:ext cx="8162925" cy="4943475"/>
          </a:xfrm>
          <a:prstGeom prst="rect">
            <a:avLst/>
          </a:prstGeom>
          <a:noFill/>
          <a:ln>
            <a:noFill/>
          </a:ln>
        </p:spPr>
      </p:pic>
      <p:sp>
        <p:nvSpPr>
          <p:cNvPr id="189" name="Google Shape;189;p10"/>
          <p:cNvSpPr/>
          <p:nvPr/>
        </p:nvSpPr>
        <p:spPr>
          <a:xfrm>
            <a:off x="1652851" y="1292343"/>
            <a:ext cx="8163079" cy="4943309"/>
          </a:xfrm>
          <a:custGeom>
            <a:rect b="b" l="l" r="r" t="t"/>
            <a:pathLst>
              <a:path extrusionOk="0" h="17267" w="16716">
                <a:moveTo>
                  <a:pt x="4349" y="14921"/>
                </a:moveTo>
                <a:cubicBezTo>
                  <a:pt x="-4706" y="9044"/>
                  <a:pt x="2372" y="1031"/>
                  <a:pt x="7619" y="211"/>
                </a:cubicBezTo>
                <a:cubicBezTo>
                  <a:pt x="12913" y="-616"/>
                  <a:pt x="16894" y="738"/>
                  <a:pt x="16710" y="8736"/>
                </a:cubicBezTo>
                <a:cubicBezTo>
                  <a:pt x="16589" y="13981"/>
                  <a:pt x="13691" y="20984"/>
                  <a:pt x="4349" y="14921"/>
                </a:cubicBezTo>
                <a:close/>
              </a:path>
            </a:pathLst>
          </a:custGeom>
          <a:gradFill>
            <a:gsLst>
              <a:gs pos="0">
                <a:srgbClr val="0F66AE">
                  <a:alpha val="84706"/>
                </a:srgbClr>
              </a:gs>
              <a:gs pos="41000">
                <a:srgbClr val="0F66AE">
                  <a:alpha val="84706"/>
                </a:srgbClr>
              </a:gs>
              <a:gs pos="80000">
                <a:srgbClr val="00C077">
                  <a:alpha val="84706"/>
                </a:srgbClr>
              </a:gs>
              <a:gs pos="100000">
                <a:srgbClr val="00C077">
                  <a:alpha val="84706"/>
                </a:srgbClr>
              </a:gs>
            </a:gsLst>
            <a:lin ang="2700000" scaled="0"/>
          </a:gra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0" name="Google Shape;190;p10"/>
          <p:cNvSpPr/>
          <p:nvPr/>
        </p:nvSpPr>
        <p:spPr>
          <a:xfrm>
            <a:off x="3261186" y="2865394"/>
            <a:ext cx="5225373" cy="2077492"/>
          </a:xfrm>
          <a:prstGeom prst="rect">
            <a:avLst/>
          </a:prstGeom>
          <a:no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None/>
            </a:pPr>
            <a:r>
              <a:rPr lang="en-US" sz="13000">
                <a:solidFill>
                  <a:schemeClr val="accent2"/>
                </a:solidFill>
                <a:latin typeface="Impact"/>
                <a:ea typeface="Impact"/>
                <a:cs typeface="Impact"/>
                <a:sym typeface="Impact"/>
              </a:rPr>
              <a:t>F</a:t>
            </a:r>
            <a:r>
              <a:rPr lang="en-US" sz="13000">
                <a:solidFill>
                  <a:schemeClr val="lt1"/>
                </a:solidFill>
                <a:latin typeface="Impact"/>
                <a:ea typeface="Impact"/>
                <a:cs typeface="Impact"/>
                <a:sym typeface="Impact"/>
              </a:rPr>
              <a:t>lock</a:t>
            </a:r>
            <a:endParaRPr b="0" i="0" sz="13000" u="none" cap="none" strike="noStrike">
              <a:solidFill>
                <a:schemeClr val="lt1"/>
              </a:solidFill>
              <a:latin typeface="Impact"/>
              <a:ea typeface="Impact"/>
              <a:cs typeface="Impact"/>
              <a:sym typeface="Impact"/>
            </a:endParaRPr>
          </a:p>
        </p:txBody>
      </p:sp>
      <p:sp>
        <p:nvSpPr>
          <p:cNvPr id="191" name="Google Shape;191;p10"/>
          <p:cNvSpPr/>
          <p:nvPr/>
        </p:nvSpPr>
        <p:spPr>
          <a:xfrm>
            <a:off x="3393333" y="4610947"/>
            <a:ext cx="4105424" cy="308114"/>
          </a:xfrm>
          <a:prstGeom prst="rect">
            <a:avLst/>
          </a:prstGeom>
          <a:no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None/>
            </a:pPr>
            <a:r>
              <a:rPr b="1" lang="en-US" sz="1450">
                <a:solidFill>
                  <a:schemeClr val="lt1"/>
                </a:solidFill>
              </a:rPr>
              <a:t>FLOCKING ALGORITHMES</a:t>
            </a:r>
            <a:endParaRPr/>
          </a:p>
        </p:txBody>
      </p:sp>
      <p:grpSp>
        <p:nvGrpSpPr>
          <p:cNvPr id="192" name="Google Shape;192;p10"/>
          <p:cNvGrpSpPr/>
          <p:nvPr/>
        </p:nvGrpSpPr>
        <p:grpSpPr>
          <a:xfrm>
            <a:off x="5314951" y="1872663"/>
            <a:ext cx="1329363" cy="1246824"/>
            <a:chOff x="5314951" y="2016246"/>
            <a:chExt cx="1329363" cy="1246824"/>
          </a:xfrm>
        </p:grpSpPr>
        <p:sp>
          <p:nvSpPr>
            <p:cNvPr id="193" name="Google Shape;193;p10"/>
            <p:cNvSpPr/>
            <p:nvPr/>
          </p:nvSpPr>
          <p:spPr>
            <a:xfrm>
              <a:off x="5454865" y="2235243"/>
              <a:ext cx="1027821" cy="1027827"/>
            </a:xfrm>
            <a:custGeom>
              <a:rect b="b" l="l" r="r" t="t"/>
              <a:pathLst>
                <a:path extrusionOk="0" h="21600" w="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path>
              </a:pathLst>
            </a:custGeom>
            <a:solidFill>
              <a:srgbClr val="000000">
                <a:alpha val="29804"/>
              </a:srgbClr>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4" name="Google Shape;194;p10"/>
            <p:cNvSpPr/>
            <p:nvPr/>
          </p:nvSpPr>
          <p:spPr>
            <a:xfrm>
              <a:off x="5442699" y="2174411"/>
              <a:ext cx="1027821" cy="1027827"/>
            </a:xfrm>
            <a:custGeom>
              <a:rect b="b" l="l" r="r" t="t"/>
              <a:pathLst>
                <a:path extrusionOk="0" h="21600" w="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5" name="Google Shape;195;p10"/>
            <p:cNvSpPr/>
            <p:nvPr/>
          </p:nvSpPr>
          <p:spPr>
            <a:xfrm>
              <a:off x="5512156" y="2247827"/>
              <a:ext cx="890207" cy="89020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6" name="Google Shape;196;p10"/>
            <p:cNvSpPr/>
            <p:nvPr/>
          </p:nvSpPr>
          <p:spPr>
            <a:xfrm>
              <a:off x="5552197" y="2277825"/>
              <a:ext cx="849382" cy="776449"/>
            </a:xfrm>
            <a:custGeom>
              <a:rect b="b" l="l" r="r" t="t"/>
              <a:pathLst>
                <a:path extrusionOk="0" h="776449" w="849382">
                  <a:moveTo>
                    <a:pt x="483698" y="164248"/>
                  </a:moveTo>
                  <a:lnTo>
                    <a:pt x="575109" y="164248"/>
                  </a:lnTo>
                  <a:lnTo>
                    <a:pt x="605580" y="209967"/>
                  </a:lnTo>
                  <a:lnTo>
                    <a:pt x="697012" y="225191"/>
                  </a:lnTo>
                  <a:lnTo>
                    <a:pt x="788443" y="194720"/>
                  </a:lnTo>
                  <a:cubicBezTo>
                    <a:pt x="788443" y="194720"/>
                    <a:pt x="793008" y="192136"/>
                    <a:pt x="793008" y="192136"/>
                  </a:cubicBezTo>
                  <a:cubicBezTo>
                    <a:pt x="876183" y="340527"/>
                    <a:pt x="866709" y="523495"/>
                    <a:pt x="768644" y="662497"/>
                  </a:cubicBezTo>
                  <a:lnTo>
                    <a:pt x="727482" y="621345"/>
                  </a:lnTo>
                  <a:lnTo>
                    <a:pt x="727482" y="560402"/>
                  </a:lnTo>
                  <a:lnTo>
                    <a:pt x="697012" y="499459"/>
                  </a:lnTo>
                  <a:lnTo>
                    <a:pt x="666541" y="438516"/>
                  </a:lnTo>
                  <a:lnTo>
                    <a:pt x="666541" y="377573"/>
                  </a:lnTo>
                  <a:lnTo>
                    <a:pt x="620835" y="347101"/>
                  </a:lnTo>
                  <a:lnTo>
                    <a:pt x="559874" y="362325"/>
                  </a:lnTo>
                  <a:lnTo>
                    <a:pt x="453227" y="316606"/>
                  </a:lnTo>
                  <a:lnTo>
                    <a:pt x="437992" y="209967"/>
                  </a:lnTo>
                  <a:close/>
                  <a:moveTo>
                    <a:pt x="601311" y="12167"/>
                  </a:moveTo>
                  <a:cubicBezTo>
                    <a:pt x="647366" y="34954"/>
                    <a:pt x="689039" y="65703"/>
                    <a:pt x="724427" y="102994"/>
                  </a:cubicBezTo>
                  <a:lnTo>
                    <a:pt x="678716" y="133457"/>
                  </a:lnTo>
                  <a:lnTo>
                    <a:pt x="602530" y="118217"/>
                  </a:lnTo>
                  <a:lnTo>
                    <a:pt x="556819" y="102994"/>
                  </a:lnTo>
                  <a:lnTo>
                    <a:pt x="495871" y="118217"/>
                  </a:lnTo>
                  <a:lnTo>
                    <a:pt x="450159" y="102994"/>
                  </a:lnTo>
                  <a:lnTo>
                    <a:pt x="480646" y="42040"/>
                  </a:lnTo>
                  <a:lnTo>
                    <a:pt x="541582" y="42040"/>
                  </a:lnTo>
                  <a:close/>
                  <a:moveTo>
                    <a:pt x="242269" y="0"/>
                  </a:moveTo>
                  <a:lnTo>
                    <a:pt x="285550" y="28947"/>
                  </a:lnTo>
                  <a:cubicBezTo>
                    <a:pt x="285550" y="28947"/>
                    <a:pt x="376964" y="44194"/>
                    <a:pt x="376964" y="44194"/>
                  </a:cubicBezTo>
                  <a:lnTo>
                    <a:pt x="361728" y="89898"/>
                  </a:lnTo>
                  <a:lnTo>
                    <a:pt x="316021" y="105145"/>
                  </a:lnTo>
                  <a:lnTo>
                    <a:pt x="270297" y="181325"/>
                  </a:lnTo>
                  <a:lnTo>
                    <a:pt x="194119" y="227029"/>
                  </a:lnTo>
                  <a:lnTo>
                    <a:pt x="87469" y="242275"/>
                  </a:lnTo>
                  <a:lnTo>
                    <a:pt x="87469" y="287980"/>
                  </a:lnTo>
                  <a:lnTo>
                    <a:pt x="117923" y="318455"/>
                  </a:lnTo>
                  <a:lnTo>
                    <a:pt x="117923" y="377999"/>
                  </a:lnTo>
                  <a:lnTo>
                    <a:pt x="161352" y="334578"/>
                  </a:lnTo>
                  <a:lnTo>
                    <a:pt x="191823" y="395520"/>
                  </a:lnTo>
                  <a:lnTo>
                    <a:pt x="298482" y="395520"/>
                  </a:lnTo>
                  <a:lnTo>
                    <a:pt x="344182" y="471722"/>
                  </a:lnTo>
                  <a:cubicBezTo>
                    <a:pt x="344182" y="471722"/>
                    <a:pt x="405141" y="471722"/>
                    <a:pt x="405141" y="471722"/>
                  </a:cubicBezTo>
                  <a:lnTo>
                    <a:pt x="389912" y="547904"/>
                  </a:lnTo>
                  <a:lnTo>
                    <a:pt x="328954" y="608845"/>
                  </a:lnTo>
                  <a:lnTo>
                    <a:pt x="328954" y="654546"/>
                  </a:lnTo>
                  <a:lnTo>
                    <a:pt x="268010" y="700267"/>
                  </a:lnTo>
                  <a:lnTo>
                    <a:pt x="268010" y="776449"/>
                  </a:lnTo>
                  <a:lnTo>
                    <a:pt x="222295" y="761209"/>
                  </a:lnTo>
                  <a:lnTo>
                    <a:pt x="191823" y="685027"/>
                  </a:lnTo>
                  <a:lnTo>
                    <a:pt x="191823" y="532663"/>
                  </a:lnTo>
                  <a:lnTo>
                    <a:pt x="115622" y="517423"/>
                  </a:lnTo>
                  <a:lnTo>
                    <a:pt x="85165" y="456481"/>
                  </a:lnTo>
                  <a:lnTo>
                    <a:pt x="85165" y="410760"/>
                  </a:lnTo>
                  <a:lnTo>
                    <a:pt x="115622" y="380300"/>
                  </a:lnTo>
                  <a:lnTo>
                    <a:pt x="117079" y="378843"/>
                  </a:lnTo>
                  <a:lnTo>
                    <a:pt x="72216" y="348931"/>
                  </a:lnTo>
                  <a:lnTo>
                    <a:pt x="26509" y="318455"/>
                  </a:lnTo>
                  <a:lnTo>
                    <a:pt x="0" y="238762"/>
                  </a:lnTo>
                  <a:cubicBezTo>
                    <a:pt x="45637" y="130017"/>
                    <a:pt x="132862" y="44053"/>
                    <a:pt x="242269" y="0"/>
                  </a:cubicBezTo>
                  <a:close/>
                </a:path>
              </a:pathLst>
            </a:custGeom>
            <a:solidFill>
              <a:srgbClr val="000000">
                <a:alpha val="33725"/>
              </a:srgbClr>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7" name="Google Shape;197;p10"/>
            <p:cNvSpPr/>
            <p:nvPr/>
          </p:nvSpPr>
          <p:spPr>
            <a:xfrm>
              <a:off x="5327118" y="2077079"/>
              <a:ext cx="1317196" cy="1100773"/>
            </a:xfrm>
            <a:custGeom>
              <a:rect b="b" l="l" r="r" t="t"/>
              <a:pathLst>
                <a:path extrusionOk="0" h="21600" w="20829">
                  <a:moveTo>
                    <a:pt x="20795" y="9707"/>
                  </a:moveTo>
                  <a:cubicBezTo>
                    <a:pt x="20759" y="9490"/>
                    <a:pt x="20668" y="8945"/>
                    <a:pt x="18992" y="5949"/>
                  </a:cubicBezTo>
                  <a:cubicBezTo>
                    <a:pt x="20230" y="4443"/>
                    <a:pt x="20326" y="4239"/>
                    <a:pt x="20386" y="4111"/>
                  </a:cubicBezTo>
                  <a:cubicBezTo>
                    <a:pt x="20386" y="4111"/>
                    <a:pt x="20387" y="4110"/>
                    <a:pt x="20387" y="4109"/>
                  </a:cubicBezTo>
                  <a:cubicBezTo>
                    <a:pt x="20394" y="4095"/>
                    <a:pt x="20403" y="4080"/>
                    <a:pt x="20412" y="4063"/>
                  </a:cubicBezTo>
                  <a:cubicBezTo>
                    <a:pt x="21244" y="2535"/>
                    <a:pt x="20506" y="1527"/>
                    <a:pt x="20151" y="1166"/>
                  </a:cubicBezTo>
                  <a:cubicBezTo>
                    <a:pt x="19770" y="778"/>
                    <a:pt x="19361" y="581"/>
                    <a:pt x="18934" y="581"/>
                  </a:cubicBezTo>
                  <a:cubicBezTo>
                    <a:pt x="18495" y="581"/>
                    <a:pt x="18080" y="793"/>
                    <a:pt x="17700" y="1213"/>
                  </a:cubicBezTo>
                  <a:cubicBezTo>
                    <a:pt x="17586" y="1339"/>
                    <a:pt x="17052" y="1932"/>
                    <a:pt x="16615" y="2418"/>
                  </a:cubicBezTo>
                  <a:cubicBezTo>
                    <a:pt x="13964" y="76"/>
                    <a:pt x="13494" y="30"/>
                    <a:pt x="13259" y="7"/>
                  </a:cubicBezTo>
                  <a:cubicBezTo>
                    <a:pt x="13212" y="2"/>
                    <a:pt x="13165" y="0"/>
                    <a:pt x="13120" y="0"/>
                  </a:cubicBezTo>
                  <a:cubicBezTo>
                    <a:pt x="12204" y="0"/>
                    <a:pt x="11655" y="836"/>
                    <a:pt x="11554" y="1003"/>
                  </a:cubicBezTo>
                  <a:cubicBezTo>
                    <a:pt x="11258" y="1495"/>
                    <a:pt x="11297" y="2182"/>
                    <a:pt x="11645" y="2618"/>
                  </a:cubicBezTo>
                  <a:lnTo>
                    <a:pt x="14058" y="5637"/>
                  </a:lnTo>
                  <a:lnTo>
                    <a:pt x="13571" y="6349"/>
                  </a:lnTo>
                  <a:lnTo>
                    <a:pt x="12856" y="6090"/>
                  </a:lnTo>
                  <a:cubicBezTo>
                    <a:pt x="12585" y="5992"/>
                    <a:pt x="12292" y="6040"/>
                    <a:pt x="12052" y="6224"/>
                  </a:cubicBezTo>
                  <a:lnTo>
                    <a:pt x="11310" y="6791"/>
                  </a:lnTo>
                  <a:cubicBezTo>
                    <a:pt x="10993" y="7033"/>
                    <a:pt x="10811" y="7474"/>
                    <a:pt x="10837" y="7935"/>
                  </a:cubicBezTo>
                  <a:cubicBezTo>
                    <a:pt x="10856" y="8265"/>
                    <a:pt x="10981" y="8564"/>
                    <a:pt x="11175" y="8777"/>
                  </a:cubicBezTo>
                  <a:cubicBezTo>
                    <a:pt x="7912" y="12711"/>
                    <a:pt x="4733" y="16026"/>
                    <a:pt x="3456" y="17025"/>
                  </a:cubicBezTo>
                  <a:lnTo>
                    <a:pt x="2129" y="13350"/>
                  </a:lnTo>
                  <a:lnTo>
                    <a:pt x="1152" y="14566"/>
                  </a:lnTo>
                  <a:cubicBezTo>
                    <a:pt x="252" y="15686"/>
                    <a:pt x="-356" y="17880"/>
                    <a:pt x="233" y="19470"/>
                  </a:cubicBezTo>
                  <a:cubicBezTo>
                    <a:pt x="727" y="20804"/>
                    <a:pt x="1790" y="21600"/>
                    <a:pt x="3076" y="21600"/>
                  </a:cubicBezTo>
                  <a:cubicBezTo>
                    <a:pt x="3186" y="21600"/>
                    <a:pt x="3284" y="21595"/>
                    <a:pt x="3371" y="21587"/>
                  </a:cubicBezTo>
                  <a:cubicBezTo>
                    <a:pt x="4069" y="21522"/>
                    <a:pt x="5312" y="20982"/>
                    <a:pt x="8756" y="17353"/>
                  </a:cubicBezTo>
                  <a:cubicBezTo>
                    <a:pt x="10667" y="15339"/>
                    <a:pt x="12550" y="13117"/>
                    <a:pt x="13540" y="11925"/>
                  </a:cubicBezTo>
                  <a:cubicBezTo>
                    <a:pt x="13637" y="12053"/>
                    <a:pt x="13754" y="12155"/>
                    <a:pt x="13888" y="12224"/>
                  </a:cubicBezTo>
                  <a:cubicBezTo>
                    <a:pt x="14010" y="12286"/>
                    <a:pt x="14139" y="12317"/>
                    <a:pt x="14269" y="12317"/>
                  </a:cubicBezTo>
                  <a:cubicBezTo>
                    <a:pt x="14429" y="12317"/>
                    <a:pt x="14590" y="12269"/>
                    <a:pt x="14735" y="12174"/>
                  </a:cubicBezTo>
                  <a:lnTo>
                    <a:pt x="15440" y="11712"/>
                  </a:lnTo>
                  <a:cubicBezTo>
                    <a:pt x="15832" y="11455"/>
                    <a:pt x="16041" y="10908"/>
                    <a:pt x="15953" y="10368"/>
                  </a:cubicBezTo>
                  <a:lnTo>
                    <a:pt x="15746" y="9111"/>
                  </a:lnTo>
                  <a:lnTo>
                    <a:pt x="16238" y="8627"/>
                  </a:lnTo>
                  <a:lnTo>
                    <a:pt x="18525" y="11739"/>
                  </a:lnTo>
                  <a:cubicBezTo>
                    <a:pt x="18807" y="12123"/>
                    <a:pt x="19253" y="12248"/>
                    <a:pt x="19641" y="12051"/>
                  </a:cubicBezTo>
                  <a:cubicBezTo>
                    <a:pt x="20330" y="11702"/>
                    <a:pt x="20984" y="10818"/>
                    <a:pt x="20795" y="9707"/>
                  </a:cubicBezTo>
                  <a:close/>
                </a:path>
              </a:pathLst>
            </a:custGeom>
            <a:solidFill>
              <a:srgbClr val="000000">
                <a:alpha val="29804"/>
              </a:srgbClr>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8" name="Google Shape;198;p10"/>
            <p:cNvSpPr/>
            <p:nvPr/>
          </p:nvSpPr>
          <p:spPr>
            <a:xfrm>
              <a:off x="5314951" y="2016246"/>
              <a:ext cx="1317196" cy="1100773"/>
            </a:xfrm>
            <a:custGeom>
              <a:rect b="b" l="l" r="r" t="t"/>
              <a:pathLst>
                <a:path extrusionOk="0" h="21600" w="20829">
                  <a:moveTo>
                    <a:pt x="20795" y="9707"/>
                  </a:moveTo>
                  <a:cubicBezTo>
                    <a:pt x="20759" y="9490"/>
                    <a:pt x="20668" y="8945"/>
                    <a:pt x="18992" y="5949"/>
                  </a:cubicBezTo>
                  <a:cubicBezTo>
                    <a:pt x="20230" y="4443"/>
                    <a:pt x="20326" y="4239"/>
                    <a:pt x="20386" y="4111"/>
                  </a:cubicBezTo>
                  <a:cubicBezTo>
                    <a:pt x="20386" y="4111"/>
                    <a:pt x="20387" y="4110"/>
                    <a:pt x="20387" y="4109"/>
                  </a:cubicBezTo>
                  <a:cubicBezTo>
                    <a:pt x="20394" y="4095"/>
                    <a:pt x="20403" y="4080"/>
                    <a:pt x="20412" y="4063"/>
                  </a:cubicBezTo>
                  <a:cubicBezTo>
                    <a:pt x="21244" y="2535"/>
                    <a:pt x="20506" y="1527"/>
                    <a:pt x="20151" y="1166"/>
                  </a:cubicBezTo>
                  <a:cubicBezTo>
                    <a:pt x="19770" y="778"/>
                    <a:pt x="19361" y="581"/>
                    <a:pt x="18934" y="581"/>
                  </a:cubicBezTo>
                  <a:cubicBezTo>
                    <a:pt x="18495" y="581"/>
                    <a:pt x="18080" y="793"/>
                    <a:pt x="17700" y="1213"/>
                  </a:cubicBezTo>
                  <a:cubicBezTo>
                    <a:pt x="17586" y="1339"/>
                    <a:pt x="17052" y="1932"/>
                    <a:pt x="16615" y="2418"/>
                  </a:cubicBezTo>
                  <a:cubicBezTo>
                    <a:pt x="13964" y="76"/>
                    <a:pt x="13494" y="30"/>
                    <a:pt x="13259" y="7"/>
                  </a:cubicBezTo>
                  <a:cubicBezTo>
                    <a:pt x="13212" y="2"/>
                    <a:pt x="13165" y="0"/>
                    <a:pt x="13120" y="0"/>
                  </a:cubicBezTo>
                  <a:cubicBezTo>
                    <a:pt x="12204" y="0"/>
                    <a:pt x="11655" y="836"/>
                    <a:pt x="11554" y="1003"/>
                  </a:cubicBezTo>
                  <a:cubicBezTo>
                    <a:pt x="11258" y="1495"/>
                    <a:pt x="11297" y="2182"/>
                    <a:pt x="11645" y="2618"/>
                  </a:cubicBezTo>
                  <a:lnTo>
                    <a:pt x="14058" y="5637"/>
                  </a:lnTo>
                  <a:lnTo>
                    <a:pt x="13571" y="6349"/>
                  </a:lnTo>
                  <a:lnTo>
                    <a:pt x="12856" y="6090"/>
                  </a:lnTo>
                  <a:cubicBezTo>
                    <a:pt x="12585" y="5992"/>
                    <a:pt x="12292" y="6040"/>
                    <a:pt x="12052" y="6224"/>
                  </a:cubicBezTo>
                  <a:lnTo>
                    <a:pt x="11310" y="6791"/>
                  </a:lnTo>
                  <a:cubicBezTo>
                    <a:pt x="10993" y="7033"/>
                    <a:pt x="10811" y="7474"/>
                    <a:pt x="10837" y="7935"/>
                  </a:cubicBezTo>
                  <a:cubicBezTo>
                    <a:pt x="10856" y="8265"/>
                    <a:pt x="10981" y="8564"/>
                    <a:pt x="11175" y="8777"/>
                  </a:cubicBezTo>
                  <a:cubicBezTo>
                    <a:pt x="7912" y="12711"/>
                    <a:pt x="4733" y="16026"/>
                    <a:pt x="3456" y="17025"/>
                  </a:cubicBezTo>
                  <a:lnTo>
                    <a:pt x="2129" y="13350"/>
                  </a:lnTo>
                  <a:lnTo>
                    <a:pt x="1152" y="14566"/>
                  </a:lnTo>
                  <a:cubicBezTo>
                    <a:pt x="252" y="15686"/>
                    <a:pt x="-356" y="17880"/>
                    <a:pt x="233" y="19470"/>
                  </a:cubicBezTo>
                  <a:cubicBezTo>
                    <a:pt x="727" y="20804"/>
                    <a:pt x="1790" y="21600"/>
                    <a:pt x="3076" y="21600"/>
                  </a:cubicBezTo>
                  <a:cubicBezTo>
                    <a:pt x="3186" y="21600"/>
                    <a:pt x="3284" y="21595"/>
                    <a:pt x="3371" y="21587"/>
                  </a:cubicBezTo>
                  <a:cubicBezTo>
                    <a:pt x="4069" y="21522"/>
                    <a:pt x="5312" y="20982"/>
                    <a:pt x="8756" y="17353"/>
                  </a:cubicBezTo>
                  <a:cubicBezTo>
                    <a:pt x="10667" y="15339"/>
                    <a:pt x="12550" y="13117"/>
                    <a:pt x="13540" y="11925"/>
                  </a:cubicBezTo>
                  <a:cubicBezTo>
                    <a:pt x="13637" y="12053"/>
                    <a:pt x="13754" y="12155"/>
                    <a:pt x="13888" y="12224"/>
                  </a:cubicBezTo>
                  <a:cubicBezTo>
                    <a:pt x="14010" y="12286"/>
                    <a:pt x="14139" y="12317"/>
                    <a:pt x="14269" y="12317"/>
                  </a:cubicBezTo>
                  <a:cubicBezTo>
                    <a:pt x="14429" y="12317"/>
                    <a:pt x="14590" y="12269"/>
                    <a:pt x="14735" y="12174"/>
                  </a:cubicBezTo>
                  <a:lnTo>
                    <a:pt x="15440" y="11712"/>
                  </a:lnTo>
                  <a:cubicBezTo>
                    <a:pt x="15832" y="11455"/>
                    <a:pt x="16041" y="10908"/>
                    <a:pt x="15953" y="10368"/>
                  </a:cubicBezTo>
                  <a:lnTo>
                    <a:pt x="15746" y="9111"/>
                  </a:lnTo>
                  <a:lnTo>
                    <a:pt x="16238" y="8627"/>
                  </a:lnTo>
                  <a:lnTo>
                    <a:pt x="18525" y="11739"/>
                  </a:lnTo>
                  <a:cubicBezTo>
                    <a:pt x="18807" y="12123"/>
                    <a:pt x="19253" y="12248"/>
                    <a:pt x="19641" y="12051"/>
                  </a:cubicBezTo>
                  <a:cubicBezTo>
                    <a:pt x="20330" y="11702"/>
                    <a:pt x="20984" y="10818"/>
                    <a:pt x="20795" y="9707"/>
                  </a:cubicBezTo>
                  <a:close/>
                </a:path>
              </a:pathLst>
            </a:custGeom>
            <a:solidFill>
              <a:srgbClr val="FFFFFF"/>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9" name="Google Shape;199;p10"/>
            <p:cNvSpPr/>
            <p:nvPr/>
          </p:nvSpPr>
          <p:spPr>
            <a:xfrm>
              <a:off x="6063187" y="2077079"/>
              <a:ext cx="505541" cy="501318"/>
            </a:xfrm>
            <a:custGeom>
              <a:rect b="b" l="l" r="r" t="t"/>
              <a:pathLst>
                <a:path extrusionOk="0" h="21502" w="20960">
                  <a:moveTo>
                    <a:pt x="20931" y="19056"/>
                  </a:moveTo>
                  <a:cubicBezTo>
                    <a:pt x="20665" y="17725"/>
                    <a:pt x="15341" y="9959"/>
                    <a:pt x="15341" y="9959"/>
                  </a:cubicBezTo>
                  <a:cubicBezTo>
                    <a:pt x="15341" y="9959"/>
                    <a:pt x="19860" y="5444"/>
                    <a:pt x="20160" y="4911"/>
                  </a:cubicBezTo>
                  <a:cubicBezTo>
                    <a:pt x="20455" y="4372"/>
                    <a:pt x="21600" y="3169"/>
                    <a:pt x="20143" y="1932"/>
                  </a:cubicBezTo>
                  <a:cubicBezTo>
                    <a:pt x="18681" y="689"/>
                    <a:pt x="17637" y="1492"/>
                    <a:pt x="17122" y="1966"/>
                  </a:cubicBezTo>
                  <a:cubicBezTo>
                    <a:pt x="16600" y="2446"/>
                    <a:pt x="12716" y="6048"/>
                    <a:pt x="12716" y="6048"/>
                  </a:cubicBezTo>
                  <a:cubicBezTo>
                    <a:pt x="12716" y="6048"/>
                    <a:pt x="4836" y="113"/>
                    <a:pt x="3533" y="7"/>
                  </a:cubicBezTo>
                  <a:cubicBezTo>
                    <a:pt x="2234" y="-98"/>
                    <a:pt x="1367" y="1104"/>
                    <a:pt x="1367" y="1104"/>
                  </a:cubicBezTo>
                  <a:lnTo>
                    <a:pt x="9383" y="9468"/>
                  </a:lnTo>
                  <a:lnTo>
                    <a:pt x="5454" y="14264"/>
                  </a:lnTo>
                  <a:lnTo>
                    <a:pt x="1945" y="13203"/>
                  </a:lnTo>
                  <a:lnTo>
                    <a:pt x="0" y="14442"/>
                  </a:lnTo>
                  <a:cubicBezTo>
                    <a:pt x="0" y="14442"/>
                    <a:pt x="3855" y="16177"/>
                    <a:pt x="4615" y="17180"/>
                  </a:cubicBezTo>
                  <a:cubicBezTo>
                    <a:pt x="5381" y="18177"/>
                    <a:pt x="6384" y="21502"/>
                    <a:pt x="6384" y="21502"/>
                  </a:cubicBezTo>
                  <a:lnTo>
                    <a:pt x="8232" y="20493"/>
                  </a:lnTo>
                  <a:lnTo>
                    <a:pt x="7370" y="16118"/>
                  </a:lnTo>
                  <a:lnTo>
                    <a:pt x="11832" y="12447"/>
                  </a:lnTo>
                  <a:lnTo>
                    <a:pt x="19480" y="21121"/>
                  </a:lnTo>
                  <a:cubicBezTo>
                    <a:pt x="19480" y="21121"/>
                    <a:pt x="21203" y="20393"/>
                    <a:pt x="20931" y="19056"/>
                  </a:cubicBezTo>
                  <a:close/>
                </a:path>
              </a:pathLst>
            </a:custGeom>
            <a:solidFill>
              <a:schemeClr val="dk2"/>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0" name="Google Shape;200;p10"/>
            <p:cNvSpPr/>
            <p:nvPr/>
          </p:nvSpPr>
          <p:spPr>
            <a:xfrm>
              <a:off x="5375784" y="2502905"/>
              <a:ext cx="758221" cy="550722"/>
            </a:xfrm>
            <a:custGeom>
              <a:rect b="b" l="l" r="r" t="t"/>
              <a:pathLst>
                <a:path extrusionOk="0" h="21600" w="21175">
                  <a:moveTo>
                    <a:pt x="19248" y="0"/>
                  </a:moveTo>
                  <a:cubicBezTo>
                    <a:pt x="13175" y="8291"/>
                    <a:pt x="5593" y="17420"/>
                    <a:pt x="3947" y="17712"/>
                  </a:cubicBezTo>
                  <a:cubicBezTo>
                    <a:pt x="3321" y="17773"/>
                    <a:pt x="2926" y="17571"/>
                    <a:pt x="2767" y="17096"/>
                  </a:cubicBezTo>
                  <a:cubicBezTo>
                    <a:pt x="2591" y="16556"/>
                    <a:pt x="2379" y="16208"/>
                    <a:pt x="2828" y="15576"/>
                  </a:cubicBezTo>
                  <a:lnTo>
                    <a:pt x="1549" y="11568"/>
                  </a:lnTo>
                  <a:cubicBezTo>
                    <a:pt x="323" y="13294"/>
                    <a:pt x="-425" y="16617"/>
                    <a:pt x="262" y="18717"/>
                  </a:cubicBezTo>
                  <a:cubicBezTo>
                    <a:pt x="862" y="20550"/>
                    <a:pt x="2149" y="21600"/>
                    <a:pt x="3756" y="21600"/>
                  </a:cubicBezTo>
                  <a:cubicBezTo>
                    <a:pt x="3886" y="21600"/>
                    <a:pt x="4018" y="21595"/>
                    <a:pt x="4152" y="21580"/>
                  </a:cubicBezTo>
                  <a:cubicBezTo>
                    <a:pt x="7416" y="21237"/>
                    <a:pt x="18007" y="7104"/>
                    <a:pt x="21175" y="2782"/>
                  </a:cubicBezTo>
                  <a:cubicBezTo>
                    <a:pt x="21175" y="2778"/>
                    <a:pt x="20902" y="1591"/>
                    <a:pt x="20442" y="985"/>
                  </a:cubicBezTo>
                  <a:cubicBezTo>
                    <a:pt x="19985" y="379"/>
                    <a:pt x="19248" y="0"/>
                    <a:pt x="19248" y="0"/>
                  </a:cubicBezTo>
                  <a:close/>
                </a:path>
              </a:pathLst>
            </a:custGeom>
            <a:solidFill>
              <a:schemeClr val="dk2"/>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01" name="Google Shape;201;p10"/>
          <p:cNvSpPr/>
          <p:nvPr/>
        </p:nvSpPr>
        <p:spPr>
          <a:xfrm>
            <a:off x="8721557" y="1681669"/>
            <a:ext cx="977677" cy="1125017"/>
          </a:xfrm>
          <a:custGeom>
            <a:rect b="b" l="l" r="r" t="t"/>
            <a:pathLst>
              <a:path extrusionOk="0" h="21600" w="21600">
                <a:moveTo>
                  <a:pt x="0" y="0"/>
                </a:moveTo>
                <a:cubicBezTo>
                  <a:pt x="2549" y="8008"/>
                  <a:pt x="11557" y="16100"/>
                  <a:pt x="21600" y="21600"/>
                </a:cubicBezTo>
                <a:cubicBezTo>
                  <a:pt x="17894" y="11549"/>
                  <a:pt x="10392" y="4589"/>
                  <a:pt x="0" y="0"/>
                </a:cubicBezTo>
                <a:close/>
              </a:path>
            </a:pathLst>
          </a:custGeom>
          <a:solidFill>
            <a:srgbClr val="000000">
              <a:alpha val="29804"/>
            </a:srgbClr>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2" name="Google Shape;202;p10"/>
          <p:cNvSpPr/>
          <p:nvPr/>
        </p:nvSpPr>
        <p:spPr>
          <a:xfrm>
            <a:off x="10078115" y="5003110"/>
            <a:ext cx="964232" cy="1174809"/>
          </a:xfrm>
          <a:custGeom>
            <a:rect b="b" l="l" r="r" t="t"/>
            <a:pathLst>
              <a:path extrusionOk="0" h="19888" w="16302">
                <a:moveTo>
                  <a:pt x="13915" y="0"/>
                </a:moveTo>
                <a:cubicBezTo>
                  <a:pt x="19648" y="15198"/>
                  <a:pt x="9129" y="20432"/>
                  <a:pt x="0" y="19380"/>
                </a:cubicBezTo>
                <a:cubicBezTo>
                  <a:pt x="9051" y="21600"/>
                  <a:pt x="21600" y="16790"/>
                  <a:pt x="13915" y="0"/>
                </a:cubicBezTo>
                <a:close/>
              </a:path>
            </a:pathLst>
          </a:custGeom>
          <a:solidFill>
            <a:srgbClr val="000000">
              <a:alpha val="29804"/>
            </a:srgbClr>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3" name="Google Shape;203;p10"/>
          <p:cNvSpPr/>
          <p:nvPr/>
        </p:nvSpPr>
        <p:spPr>
          <a:xfrm>
            <a:off x="1969178" y="3652634"/>
            <a:ext cx="7846742" cy="2356546"/>
          </a:xfrm>
          <a:custGeom>
            <a:rect b="b" l="l" r="r" t="t"/>
            <a:pathLst>
              <a:path extrusionOk="0" h="15448" w="21468">
                <a:moveTo>
                  <a:pt x="21460" y="391"/>
                </a:moveTo>
                <a:cubicBezTo>
                  <a:pt x="21305" y="9071"/>
                  <a:pt x="17583" y="20661"/>
                  <a:pt x="5586" y="10627"/>
                </a:cubicBezTo>
                <a:cubicBezTo>
                  <a:pt x="1713" y="7388"/>
                  <a:pt x="138" y="3757"/>
                  <a:pt x="9" y="304"/>
                </a:cubicBezTo>
                <a:cubicBezTo>
                  <a:pt x="-130" y="4031"/>
                  <a:pt x="1360" y="8032"/>
                  <a:pt x="5586" y="11566"/>
                </a:cubicBezTo>
                <a:cubicBezTo>
                  <a:pt x="17583" y="21600"/>
                  <a:pt x="21305" y="10011"/>
                  <a:pt x="21460" y="1330"/>
                </a:cubicBezTo>
                <a:cubicBezTo>
                  <a:pt x="21468" y="874"/>
                  <a:pt x="21470" y="431"/>
                  <a:pt x="21466" y="0"/>
                </a:cubicBezTo>
                <a:cubicBezTo>
                  <a:pt x="21464" y="129"/>
                  <a:pt x="21463" y="259"/>
                  <a:pt x="21460" y="391"/>
                </a:cubicBezTo>
                <a:close/>
              </a:path>
            </a:pathLst>
          </a:custGeom>
          <a:solidFill>
            <a:srgbClr val="000000">
              <a:alpha val="14902"/>
            </a:srgbClr>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4" name="Google Shape;204;p10"/>
          <p:cNvSpPr/>
          <p:nvPr/>
        </p:nvSpPr>
        <p:spPr>
          <a:xfrm>
            <a:off x="2139508" y="1797250"/>
            <a:ext cx="1448743" cy="906027"/>
          </a:xfrm>
          <a:custGeom>
            <a:rect b="b" l="l" r="r" t="t"/>
            <a:pathLst>
              <a:path extrusionOk="0" h="21600" w="21600">
                <a:moveTo>
                  <a:pt x="21600" y="0"/>
                </a:moveTo>
                <a:cubicBezTo>
                  <a:pt x="13016" y="5641"/>
                  <a:pt x="5293" y="13096"/>
                  <a:pt x="0" y="21600"/>
                </a:cubicBezTo>
                <a:cubicBezTo>
                  <a:pt x="9240" y="17572"/>
                  <a:pt x="18635" y="9326"/>
                  <a:pt x="21600" y="0"/>
                </a:cubicBezTo>
                <a:close/>
              </a:path>
            </a:pathLst>
          </a:custGeom>
          <a:solidFill>
            <a:srgbClr val="000000">
              <a:alpha val="29804"/>
            </a:srgbClr>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id="205" name="Google Shape;205;p10"/>
          <p:cNvPicPr preferRelativeResize="0"/>
          <p:nvPr>
            <p:ph idx="3" type="pic"/>
          </p:nvPr>
        </p:nvPicPr>
        <p:blipFill rotWithShape="1">
          <a:blip r:embed="rId4">
            <a:alphaModFix/>
          </a:blip>
          <a:srcRect b="0" l="0" r="0" t="0"/>
          <a:stretch/>
        </p:blipFill>
        <p:spPr>
          <a:xfrm>
            <a:off x="862031" y="550177"/>
            <a:ext cx="2640447" cy="2142147"/>
          </a:xfrm>
          <a:prstGeom prst="rect">
            <a:avLst/>
          </a:prstGeom>
          <a:noFill/>
          <a:ln>
            <a:noFill/>
          </a:ln>
        </p:spPr>
      </p:pic>
      <p:pic>
        <p:nvPicPr>
          <p:cNvPr id="206" name="Google Shape;206;p10"/>
          <p:cNvPicPr preferRelativeResize="0"/>
          <p:nvPr>
            <p:ph idx="5" type="pic"/>
          </p:nvPr>
        </p:nvPicPr>
        <p:blipFill rotWithShape="1">
          <a:blip r:embed="rId5">
            <a:alphaModFix/>
          </a:blip>
          <a:srcRect b="0" l="18771" r="18764" t="0"/>
          <a:stretch/>
        </p:blipFill>
        <p:spPr>
          <a:xfrm>
            <a:off x="9561041" y="4601632"/>
            <a:ext cx="1549049" cy="1653300"/>
          </a:xfrm>
          <a:prstGeom prst="rect">
            <a:avLst/>
          </a:prstGeom>
          <a:noFill/>
          <a:ln>
            <a:noFill/>
          </a:ln>
        </p:spPr>
      </p:pic>
      <p:pic>
        <p:nvPicPr>
          <p:cNvPr id="207" name="Google Shape;207;p10"/>
          <p:cNvPicPr preferRelativeResize="0"/>
          <p:nvPr>
            <p:ph idx="4" type="pic"/>
          </p:nvPr>
        </p:nvPicPr>
        <p:blipFill rotWithShape="1">
          <a:blip r:embed="rId6">
            <a:alphaModFix/>
          </a:blip>
          <a:srcRect b="0" l="12659" r="12659" t="0"/>
          <a:stretch/>
        </p:blipFill>
        <p:spPr>
          <a:xfrm>
            <a:off x="8861470" y="732639"/>
            <a:ext cx="2245100" cy="2254620"/>
          </a:xfrm>
          <a:prstGeom prst="rect">
            <a:avLst/>
          </a:prstGeom>
          <a:noFill/>
          <a:ln>
            <a:noFill/>
          </a:ln>
        </p:spPr>
      </p:pic>
      <p:sp>
        <p:nvSpPr>
          <p:cNvPr id="208" name="Google Shape;208;p10"/>
          <p:cNvSpPr/>
          <p:nvPr/>
        </p:nvSpPr>
        <p:spPr>
          <a:xfrm>
            <a:off x="1932679" y="1614754"/>
            <a:ext cx="1563041" cy="1026027"/>
          </a:xfrm>
          <a:custGeom>
            <a:rect b="b" l="l" r="r" t="t"/>
            <a:pathLst>
              <a:path extrusionOk="0" h="21600" w="21600">
                <a:moveTo>
                  <a:pt x="0" y="21600"/>
                </a:moveTo>
                <a:cubicBezTo>
                  <a:pt x="948" y="21312"/>
                  <a:pt x="1908" y="20966"/>
                  <a:pt x="2871" y="20567"/>
                </a:cubicBezTo>
                <a:cubicBezTo>
                  <a:pt x="7501" y="14145"/>
                  <a:pt x="13755" y="8478"/>
                  <a:pt x="20663" y="4017"/>
                </a:cubicBezTo>
                <a:cubicBezTo>
                  <a:pt x="21152" y="2703"/>
                  <a:pt x="21475" y="1359"/>
                  <a:pt x="21600" y="0"/>
                </a:cubicBezTo>
                <a:cubicBezTo>
                  <a:pt x="12752" y="5529"/>
                  <a:pt x="4887" y="13037"/>
                  <a:pt x="0" y="21600"/>
                </a:cubicBezTo>
                <a:close/>
              </a:path>
            </a:pathLst>
          </a:custGeom>
          <a:solidFill>
            <a:schemeClr val="dk1">
              <a:alpha val="60000"/>
            </a:schemeClr>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9" name="Google Shape;209;p10"/>
          <p:cNvSpPr/>
          <p:nvPr/>
        </p:nvSpPr>
        <p:spPr>
          <a:xfrm>
            <a:off x="1494687" y="1055097"/>
            <a:ext cx="8162957" cy="2485845"/>
          </a:xfrm>
          <a:custGeom>
            <a:rect b="b" l="l" r="r" t="t"/>
            <a:pathLst>
              <a:path extrusionOk="0" h="20187" w="21228">
                <a:moveTo>
                  <a:pt x="9676" y="1810"/>
                </a:moveTo>
                <a:cubicBezTo>
                  <a:pt x="16166" y="-46"/>
                  <a:pt x="21103" y="2826"/>
                  <a:pt x="21225" y="19760"/>
                </a:cubicBezTo>
                <a:cubicBezTo>
                  <a:pt x="21353" y="1655"/>
                  <a:pt x="16331" y="-1413"/>
                  <a:pt x="9676" y="491"/>
                </a:cubicBezTo>
                <a:cubicBezTo>
                  <a:pt x="5232" y="1762"/>
                  <a:pt x="-247" y="10472"/>
                  <a:pt x="9" y="20187"/>
                </a:cubicBezTo>
                <a:cubicBezTo>
                  <a:pt x="250" y="11015"/>
                  <a:pt x="5434" y="3024"/>
                  <a:pt x="9676" y="1810"/>
                </a:cubicBezTo>
                <a:close/>
              </a:path>
            </a:pathLst>
          </a:custGeom>
          <a:solidFill>
            <a:srgbClr val="FFFFFF"/>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1"/>
          <p:cNvSpPr txBox="1"/>
          <p:nvPr>
            <p:ph type="title"/>
          </p:nvPr>
        </p:nvSpPr>
        <p:spPr>
          <a:xfrm>
            <a:off x="581891" y="294153"/>
            <a:ext cx="11028300" cy="5946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Mesmer des moutons</a:t>
            </a:r>
            <a:endParaRPr/>
          </a:p>
        </p:txBody>
      </p:sp>
      <p:sp>
        <p:nvSpPr>
          <p:cNvPr id="216" name="Google Shape;216;p11"/>
          <p:cNvSpPr txBox="1"/>
          <p:nvPr>
            <p:ph idx="1" type="body"/>
          </p:nvPr>
        </p:nvSpPr>
        <p:spPr>
          <a:xfrm>
            <a:off x="581891" y="791061"/>
            <a:ext cx="11028300" cy="2223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rPr lang="en-US"/>
              <a:t>Une vidéo de flocking</a:t>
            </a:r>
            <a:endParaRPr/>
          </a:p>
        </p:txBody>
      </p:sp>
      <p:sp>
        <p:nvSpPr>
          <p:cNvPr id="217" name="Google Shape;217;p11"/>
          <p:cNvSpPr txBox="1"/>
          <p:nvPr>
            <p:ph idx="12" type="sldNum"/>
          </p:nvPr>
        </p:nvSpPr>
        <p:spPr>
          <a:xfrm>
            <a:off x="11121605" y="449975"/>
            <a:ext cx="444600" cy="282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218" name="Google Shape;218;p11"/>
          <p:cNvSpPr txBox="1"/>
          <p:nvPr/>
        </p:nvSpPr>
        <p:spPr>
          <a:xfrm>
            <a:off x="704400" y="1232675"/>
            <a:ext cx="1082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219" name="Google Shape;219;p11"/>
          <p:cNvSpPr txBox="1"/>
          <p:nvPr/>
        </p:nvSpPr>
        <p:spPr>
          <a:xfrm>
            <a:off x="628200" y="1232675"/>
            <a:ext cx="10771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000">
              <a:latin typeface="Calibri"/>
              <a:ea typeface="Calibri"/>
              <a:cs typeface="Calibri"/>
              <a:sym typeface="Calibri"/>
            </a:endParaRPr>
          </a:p>
        </p:txBody>
      </p:sp>
      <p:pic>
        <p:nvPicPr>
          <p:cNvPr descr="Subscribe to Caters Clips: http://bit.ly/CatersClipsSubscribe&#10;Subscribe to StoryTrender: http://bit.ly/StoryTrenderSubscribe&#10;&#10;'&#10;&#10;-----------------------------------------------&#10;&#10;It’s woolly’s roundup! This incredible footage of hundreds of sheep being herded across New Zealand’s grasslands will blow you away. &#10;&#10;The amazing footage shows hordes of sheep stampeding their way across a field, being rounded up by dogs as they migrate to a new field.&#10;&#10;The mesmerising scenes were caught on film by aerial photographer and qualified pilot Tim Whittaker, from New Zealand." id="220" name="Google Shape;220;p11" title="Mesmerising Mass Sheep Herding">
            <a:hlinkClick r:id="rId3"/>
          </p:cNvPr>
          <p:cNvPicPr preferRelativeResize="0"/>
          <p:nvPr/>
        </p:nvPicPr>
        <p:blipFill>
          <a:blip r:embed="rId4">
            <a:alphaModFix/>
          </a:blip>
          <a:stretch>
            <a:fillRect/>
          </a:stretch>
        </p:blipFill>
        <p:spPr>
          <a:xfrm>
            <a:off x="628200" y="1296025"/>
            <a:ext cx="7415966" cy="5561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0"/>
                                        </p:tgtEl>
                                        <p:attrNameLst>
                                          <p:attrName>style.visibility</p:attrName>
                                        </p:attrNameLst>
                                      </p:cBhvr>
                                      <p:to>
                                        <p:strVal val="visible"/>
                                      </p:to>
                                    </p:set>
                                    <p:animEffect filter="fade" transition="in">
                                      <p:cBhvr>
                                        <p:cTn dur="1000"/>
                                        <p:tgtEl>
                                          <p:spTgt spid="2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12"/>
          <p:cNvSpPr txBox="1"/>
          <p:nvPr>
            <p:ph type="title"/>
          </p:nvPr>
        </p:nvSpPr>
        <p:spPr>
          <a:xfrm>
            <a:off x="581891" y="294153"/>
            <a:ext cx="11028300" cy="5946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Starling - on dirait un essaim d'abeilles</a:t>
            </a:r>
            <a:endParaRPr/>
          </a:p>
        </p:txBody>
      </p:sp>
      <p:sp>
        <p:nvSpPr>
          <p:cNvPr id="227" name="Google Shape;227;p12"/>
          <p:cNvSpPr txBox="1"/>
          <p:nvPr>
            <p:ph idx="1" type="body"/>
          </p:nvPr>
        </p:nvSpPr>
        <p:spPr>
          <a:xfrm>
            <a:off x="581891" y="791061"/>
            <a:ext cx="11028300" cy="2223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rPr lang="en-US"/>
              <a:t>Un e vidéo de flocking</a:t>
            </a:r>
            <a:endParaRPr/>
          </a:p>
        </p:txBody>
      </p:sp>
      <p:sp>
        <p:nvSpPr>
          <p:cNvPr id="228" name="Google Shape;228;p12"/>
          <p:cNvSpPr txBox="1"/>
          <p:nvPr>
            <p:ph idx="12" type="sldNum"/>
          </p:nvPr>
        </p:nvSpPr>
        <p:spPr>
          <a:xfrm>
            <a:off x="11121605" y="449975"/>
            <a:ext cx="444600" cy="282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229" name="Google Shape;229;p12"/>
          <p:cNvSpPr txBox="1"/>
          <p:nvPr/>
        </p:nvSpPr>
        <p:spPr>
          <a:xfrm>
            <a:off x="704400" y="1232675"/>
            <a:ext cx="1082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230" name="Google Shape;230;p12"/>
          <p:cNvSpPr txBox="1"/>
          <p:nvPr/>
        </p:nvSpPr>
        <p:spPr>
          <a:xfrm>
            <a:off x="628200" y="1232675"/>
            <a:ext cx="10771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000">
              <a:latin typeface="Calibri"/>
              <a:ea typeface="Calibri"/>
              <a:cs typeface="Calibri"/>
              <a:sym typeface="Calibri"/>
            </a:endParaRPr>
          </a:p>
        </p:txBody>
      </p:sp>
      <p:pic>
        <p:nvPicPr>
          <p:cNvPr descr="We know a lot of factual information about the starling—its size and voice, where it lives, how it breeds and migrates—but what remains a mystery is how it flies in murmurations, or flocks, without colliding. This short film by Jan van IJken was shot in the Netherlands, and it captures the birds gathering at dusk, just about to start their &quot;performance.&quot; Listen well and you'll be able to hear how this beautiful phenomenon got its name. &#10;➡ Subscribe: http://bit.ly/NatGeoSubscribe&#10;➡ Get More Short Film Showcase: http://bit.ly/ShortFilmShowcase&#10;&#10;About Short Film Showcase:&#10;The Short Film Showcase spotlights exceptional short videos created by filmmakers from around the web and selected by National Geographic editors. We look for work that affirms National Geographic's belief in the power of science, exploration, and storytelling to change the world. The filmmakers created the content presented, and the opinions expressed are their own, not those of National Geographic Partners. &#10;&#10;See more from National Geographic's Short Film Showcase at http://documentary.com&#10;&#10;Get More National Geographic:&#10;Official Site: http://bit.ly/NatGeoOfficialSite&#10;Facebook: http://bit.ly/FBNatGeo&#10;Twitter: http://bit.ly/NatGeoTwitter&#10;Instagram: http://bit.ly/NatGeoInsta&#10;&#10;About National Geographic:&#10;National Geographic is the world's premium destination for science, exploration, and adventure. Through their world-class scientists, photographers, journalists, and filmmakers, Nat Geo gets you closer to the stories that matter and past the edge of what's possible.&#10;&#10;A film by Jan van IJken / www.janvanijken.com&#10;&#10;Watch the full-length video here: https://vimeo.com/ondemand/130410&#10;&#10;&#10;Flight of the Starlings: Watch This Eerie but Beautiful Phenomenon | Short Film Showcase&#10;https://youtu.be/V4f_1_r80RY&#10;&#10;National Geographic&#10;https://www.youtube.com/natgeo" id="231" name="Google Shape;231;p12" title="Flight of the Starlings: Watch This Eerie but Beautiful Phenomenon | Short Film Showcase">
            <a:hlinkClick r:id="rId3"/>
          </p:cNvPr>
          <p:cNvPicPr preferRelativeResize="0"/>
          <p:nvPr/>
        </p:nvPicPr>
        <p:blipFill>
          <a:blip r:embed="rId4">
            <a:alphaModFix/>
          </a:blip>
          <a:stretch>
            <a:fillRect/>
          </a:stretch>
        </p:blipFill>
        <p:spPr>
          <a:xfrm>
            <a:off x="704400" y="1285200"/>
            <a:ext cx="7430400" cy="557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1"/>
                                        </p:tgtEl>
                                        <p:attrNameLst>
                                          <p:attrName>style.visibility</p:attrName>
                                        </p:attrNameLst>
                                      </p:cBhvr>
                                      <p:to>
                                        <p:strVal val="visible"/>
                                      </p:to>
                                    </p:set>
                                    <p:animEffect filter="fade" transition="in">
                                      <p:cBhvr>
                                        <p:cTn dur="1000"/>
                                        <p:tgtEl>
                                          <p:spTgt spid="2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3"/>
          <p:cNvSpPr txBox="1"/>
          <p:nvPr>
            <p:ph type="title"/>
          </p:nvPr>
        </p:nvSpPr>
        <p:spPr>
          <a:xfrm>
            <a:off x="581891" y="294153"/>
            <a:ext cx="11028300" cy="5946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Sortes de flocking</a:t>
            </a:r>
            <a:endParaRPr/>
          </a:p>
        </p:txBody>
      </p:sp>
      <p:sp>
        <p:nvSpPr>
          <p:cNvPr id="238" name="Google Shape;238;p13"/>
          <p:cNvSpPr txBox="1"/>
          <p:nvPr>
            <p:ph idx="1" type="body"/>
          </p:nvPr>
        </p:nvSpPr>
        <p:spPr>
          <a:xfrm>
            <a:off x="581891" y="791061"/>
            <a:ext cx="11028300" cy="2223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rPr lang="en-US"/>
              <a:t>Dans notre vie moderne</a:t>
            </a:r>
            <a:endParaRPr/>
          </a:p>
        </p:txBody>
      </p:sp>
      <p:sp>
        <p:nvSpPr>
          <p:cNvPr id="239" name="Google Shape;239;p13"/>
          <p:cNvSpPr txBox="1"/>
          <p:nvPr>
            <p:ph idx="12" type="sldNum"/>
          </p:nvPr>
        </p:nvSpPr>
        <p:spPr>
          <a:xfrm>
            <a:off x="11121605" y="449975"/>
            <a:ext cx="444600" cy="282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240" name="Google Shape;240;p13"/>
          <p:cNvSpPr txBox="1"/>
          <p:nvPr/>
        </p:nvSpPr>
        <p:spPr>
          <a:xfrm>
            <a:off x="704400" y="1232675"/>
            <a:ext cx="1082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241" name="Google Shape;241;p13"/>
          <p:cNvSpPr txBox="1"/>
          <p:nvPr/>
        </p:nvSpPr>
        <p:spPr>
          <a:xfrm>
            <a:off x="628200" y="1232675"/>
            <a:ext cx="10771200" cy="5264100"/>
          </a:xfrm>
          <a:prstGeom prst="rect">
            <a:avLst/>
          </a:prstGeom>
          <a:noFill/>
          <a:ln>
            <a:noFill/>
          </a:ln>
        </p:spPr>
        <p:txBody>
          <a:bodyPr anchorCtr="0" anchor="t" bIns="91425" lIns="91425" spcFirstLastPara="1" rIns="91425" wrap="square" tIns="91425">
            <a:spAutoFit/>
          </a:bodyPr>
          <a:lstStyle/>
          <a:p>
            <a:pPr indent="-419100" lvl="0" marL="457200" rtl="0" algn="l">
              <a:spcBef>
                <a:spcPts val="0"/>
              </a:spcBef>
              <a:spcAft>
                <a:spcPts val="0"/>
              </a:spcAft>
              <a:buSzPts val="3000"/>
              <a:buFont typeface="Calibri"/>
              <a:buChar char="●"/>
            </a:pPr>
            <a:r>
              <a:rPr lang="en-US" sz="3000">
                <a:latin typeface="Calibri"/>
                <a:ea typeface="Calibri"/>
                <a:cs typeface="Calibri"/>
                <a:sym typeface="Calibri"/>
              </a:rPr>
              <a:t>DANS LA NATURE</a:t>
            </a:r>
            <a:endParaRPr sz="3000">
              <a:latin typeface="Calibri"/>
              <a:ea typeface="Calibri"/>
              <a:cs typeface="Calibri"/>
              <a:sym typeface="Calibri"/>
            </a:endParaRPr>
          </a:p>
          <a:p>
            <a:pPr indent="-419100" lvl="1" marL="914400" rtl="0" algn="l">
              <a:spcBef>
                <a:spcPts val="0"/>
              </a:spcBef>
              <a:spcAft>
                <a:spcPts val="0"/>
              </a:spcAft>
              <a:buSzPts val="3000"/>
              <a:buFont typeface="Calibri"/>
              <a:buChar char="○"/>
            </a:pPr>
            <a:r>
              <a:rPr lang="en-US" sz="3000">
                <a:latin typeface="Calibri"/>
                <a:ea typeface="Calibri"/>
                <a:cs typeface="Calibri"/>
                <a:sym typeface="Calibri"/>
              </a:rPr>
              <a:t>Les vols des oiseaux (voiliere)</a:t>
            </a:r>
            <a:endParaRPr sz="3000">
              <a:latin typeface="Calibri"/>
              <a:ea typeface="Calibri"/>
              <a:cs typeface="Calibri"/>
              <a:sym typeface="Calibri"/>
            </a:endParaRPr>
          </a:p>
          <a:p>
            <a:pPr indent="-419100" lvl="1" marL="914400" rtl="0" algn="l">
              <a:spcBef>
                <a:spcPts val="0"/>
              </a:spcBef>
              <a:spcAft>
                <a:spcPts val="0"/>
              </a:spcAft>
              <a:buSzPts val="3000"/>
              <a:buFont typeface="Calibri"/>
              <a:buChar char="○"/>
            </a:pPr>
            <a:r>
              <a:rPr lang="en-US" sz="3000">
                <a:latin typeface="Calibri"/>
                <a:ea typeface="Calibri"/>
                <a:cs typeface="Calibri"/>
                <a:sym typeface="Calibri"/>
              </a:rPr>
              <a:t>Les essaims d'insectes sociaux (abeilles, guêpes)</a:t>
            </a:r>
            <a:endParaRPr sz="3000">
              <a:latin typeface="Calibri"/>
              <a:ea typeface="Calibri"/>
              <a:cs typeface="Calibri"/>
              <a:sym typeface="Calibri"/>
            </a:endParaRPr>
          </a:p>
          <a:p>
            <a:pPr indent="-419100" lvl="1" marL="914400" rtl="0" algn="l">
              <a:spcBef>
                <a:spcPts val="0"/>
              </a:spcBef>
              <a:spcAft>
                <a:spcPts val="0"/>
              </a:spcAft>
              <a:buSzPts val="3000"/>
              <a:buFont typeface="Calibri"/>
              <a:buChar char="○"/>
            </a:pPr>
            <a:r>
              <a:rPr lang="en-US" sz="3000">
                <a:latin typeface="Calibri"/>
                <a:ea typeface="Calibri"/>
                <a:cs typeface="Calibri"/>
                <a:sym typeface="Calibri"/>
              </a:rPr>
              <a:t>Les troupeaux</a:t>
            </a:r>
            <a:endParaRPr sz="3000">
              <a:latin typeface="Calibri"/>
              <a:ea typeface="Calibri"/>
              <a:cs typeface="Calibri"/>
              <a:sym typeface="Calibri"/>
            </a:endParaRPr>
          </a:p>
          <a:p>
            <a:pPr indent="-419100" lvl="1" marL="914400" rtl="0" algn="l">
              <a:spcBef>
                <a:spcPts val="0"/>
              </a:spcBef>
              <a:spcAft>
                <a:spcPts val="0"/>
              </a:spcAft>
              <a:buClr>
                <a:schemeClr val="dk1"/>
              </a:buClr>
              <a:buSzPts val="3000"/>
              <a:buFont typeface="Calibri"/>
              <a:buChar char="○"/>
            </a:pPr>
            <a:r>
              <a:rPr lang="en-US" sz="3000">
                <a:solidFill>
                  <a:schemeClr val="dk1"/>
                </a:solidFill>
                <a:latin typeface="Calibri"/>
                <a:ea typeface="Calibri"/>
                <a:cs typeface="Calibri"/>
                <a:sym typeface="Calibri"/>
              </a:rPr>
              <a:t>Le comportement des humains dans les foules, les files, etc.</a:t>
            </a:r>
            <a:endParaRPr sz="3000">
              <a:latin typeface="Calibri"/>
              <a:ea typeface="Calibri"/>
              <a:cs typeface="Calibri"/>
              <a:sym typeface="Calibri"/>
            </a:endParaRPr>
          </a:p>
          <a:p>
            <a:pPr indent="-419100" lvl="0" marL="457200" rtl="0" algn="l">
              <a:spcBef>
                <a:spcPts val="0"/>
              </a:spcBef>
              <a:spcAft>
                <a:spcPts val="0"/>
              </a:spcAft>
              <a:buSzPts val="3000"/>
              <a:buFont typeface="Calibri"/>
              <a:buChar char="●"/>
            </a:pPr>
            <a:r>
              <a:rPr lang="en-US" sz="3000">
                <a:latin typeface="Calibri"/>
                <a:ea typeface="Calibri"/>
                <a:cs typeface="Calibri"/>
                <a:sym typeface="Calibri"/>
              </a:rPr>
              <a:t>MAN-MADE</a:t>
            </a:r>
            <a:endParaRPr sz="3000">
              <a:latin typeface="Calibri"/>
              <a:ea typeface="Calibri"/>
              <a:cs typeface="Calibri"/>
              <a:sym typeface="Calibri"/>
            </a:endParaRPr>
          </a:p>
          <a:p>
            <a:pPr indent="-419100" lvl="1" marL="914400" rtl="0" algn="l">
              <a:spcBef>
                <a:spcPts val="0"/>
              </a:spcBef>
              <a:spcAft>
                <a:spcPts val="0"/>
              </a:spcAft>
              <a:buSzPts val="3000"/>
              <a:buFont typeface="Calibri"/>
              <a:buChar char="○"/>
            </a:pPr>
            <a:r>
              <a:rPr lang="en-US" sz="3000">
                <a:latin typeface="Calibri"/>
                <a:ea typeface="Calibri"/>
                <a:cs typeface="Calibri"/>
                <a:sym typeface="Calibri"/>
              </a:rPr>
              <a:t>Les drônes en formation (et les avions en formation)</a:t>
            </a:r>
            <a:endParaRPr sz="3000">
              <a:latin typeface="Calibri"/>
              <a:ea typeface="Calibri"/>
              <a:cs typeface="Calibri"/>
              <a:sym typeface="Calibri"/>
            </a:endParaRPr>
          </a:p>
          <a:p>
            <a:pPr indent="-419100" lvl="1" marL="914400" rtl="0" algn="l">
              <a:spcBef>
                <a:spcPts val="0"/>
              </a:spcBef>
              <a:spcAft>
                <a:spcPts val="0"/>
              </a:spcAft>
              <a:buSzPts val="3000"/>
              <a:buFont typeface="Calibri"/>
              <a:buChar char="○"/>
            </a:pPr>
            <a:r>
              <a:rPr lang="en-US" sz="3000">
                <a:latin typeface="Calibri"/>
                <a:ea typeface="Calibri"/>
                <a:cs typeface="Calibri"/>
                <a:sym typeface="Calibri"/>
              </a:rPr>
              <a:t>Les personnages dans une simulation </a:t>
            </a:r>
            <a:r>
              <a:rPr lang="en-US" sz="3000">
                <a:latin typeface="Calibri"/>
                <a:ea typeface="Calibri"/>
                <a:cs typeface="Calibri"/>
                <a:sym typeface="Calibri"/>
              </a:rPr>
              <a:t>(comme un jeu)</a:t>
            </a:r>
            <a:endParaRPr sz="3000">
              <a:latin typeface="Calibri"/>
              <a:ea typeface="Calibri"/>
              <a:cs typeface="Calibri"/>
              <a:sym typeface="Calibri"/>
            </a:endParaRPr>
          </a:p>
          <a:p>
            <a:pPr indent="-419100" lvl="2" marL="1371600" rtl="0" algn="l">
              <a:spcBef>
                <a:spcPts val="0"/>
              </a:spcBef>
              <a:spcAft>
                <a:spcPts val="0"/>
              </a:spcAft>
              <a:buSzPts val="3000"/>
              <a:buFont typeface="Calibri"/>
              <a:buChar char="■"/>
            </a:pPr>
            <a:r>
              <a:rPr lang="en-US" sz="3000">
                <a:latin typeface="Calibri"/>
                <a:ea typeface="Calibri"/>
                <a:cs typeface="Calibri"/>
                <a:sym typeface="Calibri"/>
              </a:rPr>
              <a:t>Les screensavers - le réalisme des foules </a:t>
            </a:r>
            <a:endParaRPr sz="3000">
              <a:latin typeface="Calibri"/>
              <a:ea typeface="Calibri"/>
              <a:cs typeface="Calibri"/>
              <a:sym typeface="Calibri"/>
            </a:endParaRPr>
          </a:p>
          <a:p>
            <a:pPr indent="-419100" lvl="1" marL="914400" rtl="0" algn="l">
              <a:spcBef>
                <a:spcPts val="0"/>
              </a:spcBef>
              <a:spcAft>
                <a:spcPts val="0"/>
              </a:spcAft>
              <a:buSzPts val="3000"/>
              <a:buFont typeface="Calibri"/>
              <a:buChar char="○"/>
            </a:pPr>
            <a:r>
              <a:rPr lang="en-US" sz="3000">
                <a:latin typeface="Calibri"/>
                <a:ea typeface="Calibri"/>
                <a:cs typeface="Calibri"/>
                <a:sym typeface="Calibri"/>
              </a:rPr>
              <a:t>Algorithme de groupement d'infos similaires</a:t>
            </a:r>
            <a:endParaRPr sz="3000">
              <a:latin typeface="Calibri"/>
              <a:ea typeface="Calibri"/>
              <a:cs typeface="Calibri"/>
              <a:sym typeface="Calibri"/>
            </a:endParaRPr>
          </a:p>
          <a:p>
            <a:pPr indent="-419100" lvl="2" marL="1371600" rtl="0" algn="l">
              <a:spcBef>
                <a:spcPts val="0"/>
              </a:spcBef>
              <a:spcAft>
                <a:spcPts val="0"/>
              </a:spcAft>
              <a:buSzPts val="3000"/>
              <a:buFont typeface="Calibri"/>
              <a:buChar char="■"/>
            </a:pPr>
            <a:r>
              <a:rPr lang="en-US" sz="3000">
                <a:latin typeface="Calibri"/>
                <a:ea typeface="Calibri"/>
                <a:cs typeface="Calibri"/>
                <a:sym typeface="Calibri"/>
              </a:rPr>
              <a:t>Analyses de similarité (adn, etc) - Programmation radio</a:t>
            </a:r>
            <a:endParaRPr sz="3000">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4"/>
          <p:cNvSpPr/>
          <p:nvPr/>
        </p:nvSpPr>
        <p:spPr>
          <a:xfrm>
            <a:off x="5875434" y="3580442"/>
            <a:ext cx="4072661" cy="3277559"/>
          </a:xfrm>
          <a:custGeom>
            <a:rect b="b" l="l" r="r" t="t"/>
            <a:pathLst>
              <a:path extrusionOk="0" h="19839" w="18186">
                <a:moveTo>
                  <a:pt x="3347" y="184"/>
                </a:moveTo>
                <a:cubicBezTo>
                  <a:pt x="-3414" y="1487"/>
                  <a:pt x="1479" y="15744"/>
                  <a:pt x="5676" y="19839"/>
                </a:cubicBezTo>
                <a:lnTo>
                  <a:pt x="18186" y="19839"/>
                </a:lnTo>
                <a:cubicBezTo>
                  <a:pt x="16474" y="12172"/>
                  <a:pt x="13436" y="-1761"/>
                  <a:pt x="3347" y="184"/>
                </a:cubicBezTo>
                <a:close/>
              </a:path>
            </a:pathLst>
          </a:custGeom>
          <a:gradFill>
            <a:gsLst>
              <a:gs pos="0">
                <a:schemeClr val="accent1"/>
              </a:gs>
              <a:gs pos="100000">
                <a:schemeClr val="accent2"/>
              </a:gs>
            </a:gsLst>
            <a:lin ang="0" scaled="0"/>
          </a:gra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48" name="Google Shape;248;p14"/>
          <p:cNvSpPr txBox="1"/>
          <p:nvPr>
            <p:ph type="title"/>
          </p:nvPr>
        </p:nvSpPr>
        <p:spPr>
          <a:xfrm>
            <a:off x="581891" y="294153"/>
            <a:ext cx="11028218" cy="59461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en-US"/>
              <a:t>Sortes de flocking - dans la nature</a:t>
            </a:r>
            <a:endParaRPr/>
          </a:p>
        </p:txBody>
      </p:sp>
      <p:sp>
        <p:nvSpPr>
          <p:cNvPr id="249" name="Google Shape;249;p14"/>
          <p:cNvSpPr txBox="1"/>
          <p:nvPr>
            <p:ph idx="1" type="body"/>
          </p:nvPr>
        </p:nvSpPr>
        <p:spPr>
          <a:xfrm>
            <a:off x="581891" y="791061"/>
            <a:ext cx="11028218" cy="222329"/>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90000"/>
              </a:lnSpc>
              <a:spcBef>
                <a:spcPts val="0"/>
              </a:spcBef>
              <a:spcAft>
                <a:spcPts val="0"/>
              </a:spcAft>
              <a:buClr>
                <a:srgbClr val="8296B0"/>
              </a:buClr>
              <a:buSzPts val="1200"/>
              <a:buNone/>
            </a:pPr>
            <a:r>
              <a:rPr lang="en-US"/>
              <a:t>...</a:t>
            </a:r>
            <a:endParaRPr/>
          </a:p>
        </p:txBody>
      </p:sp>
      <p:sp>
        <p:nvSpPr>
          <p:cNvPr id="250" name="Google Shape;250;p14"/>
          <p:cNvSpPr txBox="1"/>
          <p:nvPr>
            <p:ph idx="12" type="sldNum"/>
          </p:nvPr>
        </p:nvSpPr>
        <p:spPr>
          <a:xfrm>
            <a:off x="11121605" y="449975"/>
            <a:ext cx="444545" cy="28235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pic>
        <p:nvPicPr>
          <p:cNvPr id="251" name="Google Shape;251;p14"/>
          <p:cNvPicPr preferRelativeResize="0"/>
          <p:nvPr>
            <p:ph idx="2" type="pic"/>
          </p:nvPr>
        </p:nvPicPr>
        <p:blipFill rotWithShape="1">
          <a:blip r:embed="rId3">
            <a:alphaModFix/>
          </a:blip>
          <a:srcRect b="0" l="19930" r="19930" t="0"/>
          <a:stretch/>
        </p:blipFill>
        <p:spPr>
          <a:xfrm>
            <a:off x="668969" y="1443119"/>
            <a:ext cx="2242371" cy="2097377"/>
          </a:xfrm>
          <a:prstGeom prst="rect">
            <a:avLst/>
          </a:prstGeom>
          <a:noFill/>
          <a:ln>
            <a:noFill/>
          </a:ln>
        </p:spPr>
      </p:pic>
      <p:pic>
        <p:nvPicPr>
          <p:cNvPr id="252" name="Google Shape;252;p14"/>
          <p:cNvPicPr preferRelativeResize="0"/>
          <p:nvPr>
            <p:ph idx="3" type="pic"/>
          </p:nvPr>
        </p:nvPicPr>
        <p:blipFill rotWithShape="1">
          <a:blip r:embed="rId4">
            <a:alphaModFix/>
          </a:blip>
          <a:srcRect b="0" l="13018" r="13018" t="0"/>
          <a:stretch/>
        </p:blipFill>
        <p:spPr>
          <a:xfrm>
            <a:off x="675394" y="4091532"/>
            <a:ext cx="2622609" cy="1881935"/>
          </a:xfrm>
          <a:prstGeom prst="rect">
            <a:avLst/>
          </a:prstGeom>
          <a:noFill/>
          <a:ln>
            <a:noFill/>
          </a:ln>
        </p:spPr>
      </p:pic>
      <p:pic>
        <p:nvPicPr>
          <p:cNvPr id="253" name="Google Shape;253;p14"/>
          <p:cNvPicPr preferRelativeResize="0"/>
          <p:nvPr>
            <p:ph idx="4" type="pic"/>
          </p:nvPr>
        </p:nvPicPr>
        <p:blipFill rotWithShape="1">
          <a:blip r:embed="rId5">
            <a:alphaModFix/>
          </a:blip>
          <a:srcRect b="0" l="17414" r="17414" t="0"/>
          <a:stretch/>
        </p:blipFill>
        <p:spPr>
          <a:xfrm>
            <a:off x="6547731" y="1590103"/>
            <a:ext cx="2144077" cy="2405700"/>
          </a:xfrm>
          <a:prstGeom prst="rect">
            <a:avLst/>
          </a:prstGeom>
          <a:noFill/>
          <a:ln>
            <a:noFill/>
          </a:ln>
        </p:spPr>
      </p:pic>
      <p:pic>
        <p:nvPicPr>
          <p:cNvPr id="254" name="Google Shape;254;p14"/>
          <p:cNvPicPr preferRelativeResize="0"/>
          <p:nvPr>
            <p:ph idx="5" type="pic"/>
          </p:nvPr>
        </p:nvPicPr>
        <p:blipFill rotWithShape="1">
          <a:blip r:embed="rId6">
            <a:alphaModFix/>
          </a:blip>
          <a:srcRect b="0" l="0" r="0" t="0"/>
          <a:stretch/>
        </p:blipFill>
        <p:spPr>
          <a:xfrm>
            <a:off x="6260179" y="4206525"/>
            <a:ext cx="2564824" cy="1625260"/>
          </a:xfrm>
          <a:prstGeom prst="rect">
            <a:avLst/>
          </a:prstGeom>
          <a:noFill/>
          <a:ln>
            <a:noFill/>
          </a:ln>
        </p:spPr>
      </p:pic>
      <p:sp>
        <p:nvSpPr>
          <p:cNvPr id="255" name="Google Shape;255;p14"/>
          <p:cNvSpPr txBox="1"/>
          <p:nvPr/>
        </p:nvSpPr>
        <p:spPr>
          <a:xfrm>
            <a:off x="3762621" y="1827071"/>
            <a:ext cx="1895100" cy="5910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1800">
                <a:solidFill>
                  <a:schemeClr val="accent2"/>
                </a:solidFill>
              </a:rPr>
              <a:t>VOLS</a:t>
            </a:r>
            <a:endParaRPr b="1" sz="1800">
              <a:solidFill>
                <a:schemeClr val="accent2"/>
              </a:solidFill>
            </a:endParaRPr>
          </a:p>
          <a:p>
            <a:pPr indent="0" lvl="0" marL="0" marR="0" rtl="0" algn="l">
              <a:lnSpc>
                <a:spcPct val="90000"/>
              </a:lnSpc>
              <a:spcBef>
                <a:spcPts val="0"/>
              </a:spcBef>
              <a:spcAft>
                <a:spcPts val="0"/>
              </a:spcAft>
              <a:buNone/>
            </a:pPr>
            <a:r>
              <a:rPr b="1" lang="en-US" sz="1800">
                <a:solidFill>
                  <a:schemeClr val="accent2"/>
                </a:solidFill>
              </a:rPr>
              <a:t>OISEAU</a:t>
            </a:r>
            <a:endParaRPr b="1" sz="1800">
              <a:solidFill>
                <a:schemeClr val="accent2"/>
              </a:solidFill>
            </a:endParaRPr>
          </a:p>
        </p:txBody>
      </p:sp>
      <p:sp>
        <p:nvSpPr>
          <p:cNvPr id="256" name="Google Shape;256;p14"/>
          <p:cNvSpPr txBox="1"/>
          <p:nvPr/>
        </p:nvSpPr>
        <p:spPr>
          <a:xfrm>
            <a:off x="3762621" y="2464095"/>
            <a:ext cx="1895100" cy="942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1200">
                <a:solidFill>
                  <a:schemeClr val="dk2"/>
                </a:solidFill>
              </a:rPr>
              <a:t>Les formations de migration ou de pêche,</a:t>
            </a:r>
            <a:endParaRPr sz="1200">
              <a:solidFill>
                <a:schemeClr val="dk2"/>
              </a:solidFill>
            </a:endParaRPr>
          </a:p>
          <a:p>
            <a:pPr indent="0" lvl="0" marL="0" marR="0" rtl="0" algn="l">
              <a:lnSpc>
                <a:spcPct val="120000"/>
              </a:lnSpc>
              <a:spcBef>
                <a:spcPts val="0"/>
              </a:spcBef>
              <a:spcAft>
                <a:spcPts val="0"/>
              </a:spcAft>
              <a:buNone/>
            </a:pPr>
            <a:r>
              <a:rPr lang="en-US" sz="1200">
                <a:solidFill>
                  <a:schemeClr val="dk2"/>
                </a:solidFill>
              </a:rPr>
              <a:t>MOT-CLÉ : VOLIÈRE</a:t>
            </a:r>
            <a:endParaRPr sz="1200">
              <a:solidFill>
                <a:schemeClr val="dk2"/>
              </a:solidFill>
            </a:endParaRPr>
          </a:p>
          <a:p>
            <a:pPr indent="0" lvl="0" marL="0" marR="0" rtl="0" algn="l">
              <a:lnSpc>
                <a:spcPct val="120000"/>
              </a:lnSpc>
              <a:spcBef>
                <a:spcPts val="0"/>
              </a:spcBef>
              <a:spcAft>
                <a:spcPts val="0"/>
              </a:spcAft>
              <a:buNone/>
            </a:pPr>
            <a:r>
              <a:rPr lang="en-US" sz="1200">
                <a:solidFill>
                  <a:schemeClr val="dk2"/>
                </a:solidFill>
              </a:rPr>
              <a:t>NUÉE</a:t>
            </a:r>
            <a:endParaRPr sz="1200">
              <a:solidFill>
                <a:schemeClr val="dk2"/>
              </a:solidFill>
            </a:endParaRPr>
          </a:p>
        </p:txBody>
      </p:sp>
      <p:sp>
        <p:nvSpPr>
          <p:cNvPr id="257" name="Google Shape;257;p14"/>
          <p:cNvSpPr/>
          <p:nvPr/>
        </p:nvSpPr>
        <p:spPr>
          <a:xfrm>
            <a:off x="3867127" y="2387984"/>
            <a:ext cx="737887" cy="5532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58" name="Google Shape;258;p14"/>
          <p:cNvSpPr txBox="1"/>
          <p:nvPr/>
        </p:nvSpPr>
        <p:spPr>
          <a:xfrm>
            <a:off x="9641399" y="1827071"/>
            <a:ext cx="1895100" cy="5910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1800">
                <a:solidFill>
                  <a:schemeClr val="accent2"/>
                </a:solidFill>
              </a:rPr>
              <a:t>ESSAIM</a:t>
            </a:r>
            <a:endParaRPr b="1" sz="1800">
              <a:solidFill>
                <a:schemeClr val="accent2"/>
              </a:solidFill>
            </a:endParaRPr>
          </a:p>
          <a:p>
            <a:pPr indent="0" lvl="0" marL="0" marR="0" rtl="0" algn="l">
              <a:lnSpc>
                <a:spcPct val="90000"/>
              </a:lnSpc>
              <a:spcBef>
                <a:spcPts val="0"/>
              </a:spcBef>
              <a:spcAft>
                <a:spcPts val="0"/>
              </a:spcAft>
              <a:buNone/>
            </a:pPr>
            <a:r>
              <a:rPr b="1" lang="en-US" sz="1800">
                <a:solidFill>
                  <a:schemeClr val="accent2"/>
                </a:solidFill>
              </a:rPr>
              <a:t>INSECTES</a:t>
            </a:r>
            <a:endParaRPr b="1" sz="1800">
              <a:solidFill>
                <a:schemeClr val="accent2"/>
              </a:solidFill>
            </a:endParaRPr>
          </a:p>
        </p:txBody>
      </p:sp>
      <p:sp>
        <p:nvSpPr>
          <p:cNvPr id="259" name="Google Shape;259;p14"/>
          <p:cNvSpPr txBox="1"/>
          <p:nvPr/>
        </p:nvSpPr>
        <p:spPr>
          <a:xfrm>
            <a:off x="9641399" y="2464095"/>
            <a:ext cx="1895100" cy="11637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1200">
                <a:solidFill>
                  <a:schemeClr val="dk2"/>
                </a:solidFill>
              </a:rPr>
              <a:t>Les essains en vol serré mais aussi la répartition géographique lors du butinage.</a:t>
            </a:r>
            <a:endParaRPr sz="1200">
              <a:solidFill>
                <a:schemeClr val="dk2"/>
              </a:solidFill>
            </a:endParaRPr>
          </a:p>
          <a:p>
            <a:pPr indent="0" lvl="0" marL="0" marR="0" rtl="0" algn="l">
              <a:lnSpc>
                <a:spcPct val="120000"/>
              </a:lnSpc>
              <a:spcBef>
                <a:spcPts val="0"/>
              </a:spcBef>
              <a:spcAft>
                <a:spcPts val="0"/>
              </a:spcAft>
              <a:buNone/>
            </a:pPr>
            <a:r>
              <a:rPr lang="en-US" sz="1200">
                <a:solidFill>
                  <a:schemeClr val="dk2"/>
                </a:solidFill>
              </a:rPr>
              <a:t>MOT-CLÉ : SWARM</a:t>
            </a:r>
            <a:endParaRPr sz="1200">
              <a:solidFill>
                <a:schemeClr val="dk2"/>
              </a:solidFill>
            </a:endParaRPr>
          </a:p>
        </p:txBody>
      </p:sp>
      <p:sp>
        <p:nvSpPr>
          <p:cNvPr id="260" name="Google Shape;260;p14"/>
          <p:cNvSpPr/>
          <p:nvPr/>
        </p:nvSpPr>
        <p:spPr>
          <a:xfrm>
            <a:off x="9745905" y="2387984"/>
            <a:ext cx="737887" cy="5532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1" name="Google Shape;261;p14"/>
          <p:cNvSpPr txBox="1"/>
          <p:nvPr/>
        </p:nvSpPr>
        <p:spPr>
          <a:xfrm>
            <a:off x="3762621" y="4252044"/>
            <a:ext cx="1895100" cy="5910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1800">
                <a:solidFill>
                  <a:schemeClr val="accent1"/>
                </a:solidFill>
              </a:rPr>
              <a:t>TROUPEAUX</a:t>
            </a:r>
            <a:endParaRPr b="1" sz="1800">
              <a:solidFill>
                <a:schemeClr val="accent1"/>
              </a:solidFill>
            </a:endParaRPr>
          </a:p>
          <a:p>
            <a:pPr indent="0" lvl="0" marL="0" marR="0" rtl="0" algn="l">
              <a:lnSpc>
                <a:spcPct val="90000"/>
              </a:lnSpc>
              <a:spcBef>
                <a:spcPts val="0"/>
              </a:spcBef>
              <a:spcAft>
                <a:spcPts val="0"/>
              </a:spcAft>
              <a:buNone/>
            </a:pPr>
            <a:r>
              <a:rPr b="1" lang="en-US" sz="1800">
                <a:solidFill>
                  <a:schemeClr val="accent1"/>
                </a:solidFill>
              </a:rPr>
              <a:t>ANIMAUX</a:t>
            </a:r>
            <a:endParaRPr b="1" sz="1800">
              <a:solidFill>
                <a:schemeClr val="accent1"/>
              </a:solidFill>
            </a:endParaRPr>
          </a:p>
        </p:txBody>
      </p:sp>
      <p:sp>
        <p:nvSpPr>
          <p:cNvPr id="262" name="Google Shape;262;p14"/>
          <p:cNvSpPr txBox="1"/>
          <p:nvPr/>
        </p:nvSpPr>
        <p:spPr>
          <a:xfrm>
            <a:off x="3762621" y="4889068"/>
            <a:ext cx="1895100" cy="11637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1200">
                <a:solidFill>
                  <a:schemeClr val="dk2"/>
                </a:solidFill>
              </a:rPr>
              <a:t>La disposition des animaux qui broutent, ou qui marchent vers un autre lieu. </a:t>
            </a:r>
            <a:endParaRPr sz="1200">
              <a:solidFill>
                <a:schemeClr val="dk2"/>
              </a:solidFill>
            </a:endParaRPr>
          </a:p>
          <a:p>
            <a:pPr indent="0" lvl="0" marL="0" marR="0" rtl="0" algn="l">
              <a:lnSpc>
                <a:spcPct val="120000"/>
              </a:lnSpc>
              <a:spcBef>
                <a:spcPts val="0"/>
              </a:spcBef>
              <a:spcAft>
                <a:spcPts val="0"/>
              </a:spcAft>
              <a:buNone/>
            </a:pPr>
            <a:r>
              <a:rPr lang="en-US" sz="1200">
                <a:solidFill>
                  <a:schemeClr val="dk2"/>
                </a:solidFill>
              </a:rPr>
              <a:t>MOT-CLÉ : HERD</a:t>
            </a:r>
            <a:endParaRPr sz="1200">
              <a:solidFill>
                <a:schemeClr val="dk2"/>
              </a:solidFill>
            </a:endParaRPr>
          </a:p>
        </p:txBody>
      </p:sp>
      <p:sp>
        <p:nvSpPr>
          <p:cNvPr id="263" name="Google Shape;263;p14"/>
          <p:cNvSpPr/>
          <p:nvPr/>
        </p:nvSpPr>
        <p:spPr>
          <a:xfrm>
            <a:off x="3867127" y="4812957"/>
            <a:ext cx="737887" cy="5532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4" name="Google Shape;264;p14"/>
          <p:cNvSpPr txBox="1"/>
          <p:nvPr/>
        </p:nvSpPr>
        <p:spPr>
          <a:xfrm>
            <a:off x="9641399" y="4252044"/>
            <a:ext cx="1895100" cy="5910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1800">
                <a:solidFill>
                  <a:schemeClr val="accent1"/>
                </a:solidFill>
              </a:rPr>
              <a:t>AUTRES</a:t>
            </a:r>
            <a:endParaRPr b="1" sz="1800">
              <a:solidFill>
                <a:schemeClr val="accent1"/>
              </a:solidFill>
            </a:endParaRPr>
          </a:p>
          <a:p>
            <a:pPr indent="0" lvl="0" marL="0" marR="0" rtl="0" algn="l">
              <a:lnSpc>
                <a:spcPct val="90000"/>
              </a:lnSpc>
              <a:spcBef>
                <a:spcPts val="0"/>
              </a:spcBef>
              <a:spcAft>
                <a:spcPts val="0"/>
              </a:spcAft>
              <a:buNone/>
            </a:pPr>
            <a:r>
              <a:rPr b="1" lang="en-US" sz="1800">
                <a:solidFill>
                  <a:schemeClr val="accent1"/>
                </a:solidFill>
              </a:rPr>
              <a:t>RÈGNES</a:t>
            </a:r>
            <a:endParaRPr b="1" sz="1800">
              <a:solidFill>
                <a:schemeClr val="accent1"/>
              </a:solidFill>
            </a:endParaRPr>
          </a:p>
        </p:txBody>
      </p:sp>
      <p:sp>
        <p:nvSpPr>
          <p:cNvPr id="265" name="Google Shape;265;p14"/>
          <p:cNvSpPr txBox="1"/>
          <p:nvPr/>
        </p:nvSpPr>
        <p:spPr>
          <a:xfrm>
            <a:off x="9641399" y="4889068"/>
            <a:ext cx="1895100" cy="942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1200">
                <a:solidFill>
                  <a:schemeClr val="dk2"/>
                </a:solidFill>
              </a:rPr>
              <a:t>Est-ce que le flocking peut aussi s'appliquer aux plantes ? ou aux microbes ?</a:t>
            </a:r>
            <a:endParaRPr/>
          </a:p>
        </p:txBody>
      </p:sp>
      <p:sp>
        <p:nvSpPr>
          <p:cNvPr id="266" name="Google Shape;266;p14"/>
          <p:cNvSpPr/>
          <p:nvPr/>
        </p:nvSpPr>
        <p:spPr>
          <a:xfrm>
            <a:off x="9745905" y="4812957"/>
            <a:ext cx="737887" cy="5532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Calibri"/>
              <a:ea typeface="Calibri"/>
              <a:cs typeface="Calibri"/>
              <a:sym typeface="Calibri"/>
            </a:endParaRPr>
          </a:p>
        </p:txBody>
      </p:sp>
      <p:sp>
        <p:nvSpPr>
          <p:cNvPr id="267" name="Google Shape;267;p14"/>
          <p:cNvSpPr/>
          <p:nvPr/>
        </p:nvSpPr>
        <p:spPr>
          <a:xfrm>
            <a:off x="2391640" y="1855826"/>
            <a:ext cx="1240250" cy="1240250"/>
          </a:xfrm>
          <a:prstGeom prst="ellipse">
            <a:avLst/>
          </a:prstGeom>
          <a:solidFill>
            <a:schemeClr val="accent2"/>
          </a:solidFill>
          <a:ln cap="flat" cmpd="sng" w="920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8" name="Google Shape;268;p14"/>
          <p:cNvSpPr/>
          <p:nvPr/>
        </p:nvSpPr>
        <p:spPr>
          <a:xfrm>
            <a:off x="8270418" y="1855826"/>
            <a:ext cx="1240250" cy="1240250"/>
          </a:xfrm>
          <a:prstGeom prst="ellipse">
            <a:avLst/>
          </a:prstGeom>
          <a:solidFill>
            <a:schemeClr val="accent2"/>
          </a:solidFill>
          <a:ln cap="flat" cmpd="sng" w="920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9" name="Google Shape;269;p14"/>
          <p:cNvSpPr/>
          <p:nvPr/>
        </p:nvSpPr>
        <p:spPr>
          <a:xfrm>
            <a:off x="8270418" y="4280799"/>
            <a:ext cx="1240250" cy="1240250"/>
          </a:xfrm>
          <a:prstGeom prst="ellipse">
            <a:avLst/>
          </a:prstGeom>
          <a:solidFill>
            <a:schemeClr val="accent1"/>
          </a:solidFill>
          <a:ln cap="flat" cmpd="sng" w="920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270" name="Google Shape;270;p14"/>
          <p:cNvCxnSpPr/>
          <p:nvPr/>
        </p:nvCxnSpPr>
        <p:spPr>
          <a:xfrm>
            <a:off x="2528047" y="3859312"/>
            <a:ext cx="3129738" cy="0"/>
          </a:xfrm>
          <a:prstGeom prst="straightConnector1">
            <a:avLst/>
          </a:prstGeom>
          <a:noFill/>
          <a:ln cap="flat" cmpd="sng" w="12700">
            <a:solidFill>
              <a:srgbClr val="D5DBE5"/>
            </a:solidFill>
            <a:prstDash val="dash"/>
            <a:miter lim="800000"/>
            <a:headEnd len="sm" w="sm" type="none"/>
            <a:tailEnd len="sm" w="sm" type="none"/>
          </a:ln>
        </p:spPr>
      </p:cxnSp>
      <p:cxnSp>
        <p:nvCxnSpPr>
          <p:cNvPr id="271" name="Google Shape;271;p14"/>
          <p:cNvCxnSpPr/>
          <p:nvPr/>
        </p:nvCxnSpPr>
        <p:spPr>
          <a:xfrm>
            <a:off x="8767482" y="3859312"/>
            <a:ext cx="2809425" cy="0"/>
          </a:xfrm>
          <a:prstGeom prst="straightConnector1">
            <a:avLst/>
          </a:prstGeom>
          <a:noFill/>
          <a:ln cap="flat" cmpd="sng" w="12700">
            <a:solidFill>
              <a:srgbClr val="D5DBE5"/>
            </a:solidFill>
            <a:prstDash val="dash"/>
            <a:miter lim="800000"/>
            <a:headEnd len="sm" w="sm" type="none"/>
            <a:tailEnd len="sm" w="sm" type="none"/>
          </a:ln>
        </p:spPr>
      </p:cxnSp>
      <p:sp>
        <p:nvSpPr>
          <p:cNvPr id="272" name="Google Shape;272;p14"/>
          <p:cNvSpPr/>
          <p:nvPr/>
        </p:nvSpPr>
        <p:spPr>
          <a:xfrm>
            <a:off x="8642721" y="2175140"/>
            <a:ext cx="491960" cy="584260"/>
          </a:xfrm>
          <a:custGeom>
            <a:rect b="b" l="l" r="r" t="t"/>
            <a:pathLst>
              <a:path extrusionOk="0" h="21600" w="21600">
                <a:moveTo>
                  <a:pt x="3010" y="0"/>
                </a:moveTo>
                <a:cubicBezTo>
                  <a:pt x="1352" y="0"/>
                  <a:pt x="0" y="1138"/>
                  <a:pt x="0" y="2534"/>
                </a:cubicBezTo>
                <a:lnTo>
                  <a:pt x="0" y="19074"/>
                </a:lnTo>
                <a:cubicBezTo>
                  <a:pt x="0" y="20470"/>
                  <a:pt x="1352" y="21600"/>
                  <a:pt x="3010" y="21600"/>
                </a:cubicBezTo>
                <a:lnTo>
                  <a:pt x="21600" y="21600"/>
                </a:lnTo>
                <a:lnTo>
                  <a:pt x="21600" y="0"/>
                </a:lnTo>
                <a:cubicBezTo>
                  <a:pt x="21600" y="0"/>
                  <a:pt x="3010" y="0"/>
                  <a:pt x="3010" y="0"/>
                </a:cubicBezTo>
                <a:close/>
                <a:moveTo>
                  <a:pt x="3010" y="1690"/>
                </a:moveTo>
                <a:lnTo>
                  <a:pt x="19593" y="1690"/>
                </a:lnTo>
                <a:cubicBezTo>
                  <a:pt x="19593" y="1690"/>
                  <a:pt x="19593" y="19919"/>
                  <a:pt x="19593" y="19919"/>
                </a:cubicBezTo>
                <a:lnTo>
                  <a:pt x="3010" y="19919"/>
                </a:lnTo>
                <a:cubicBezTo>
                  <a:pt x="2457" y="19919"/>
                  <a:pt x="2007" y="19539"/>
                  <a:pt x="2007" y="19074"/>
                </a:cubicBezTo>
                <a:lnTo>
                  <a:pt x="2007" y="2534"/>
                </a:lnTo>
                <a:cubicBezTo>
                  <a:pt x="2007" y="2069"/>
                  <a:pt x="2457" y="1690"/>
                  <a:pt x="3010" y="1690"/>
                </a:cubicBezTo>
                <a:close/>
                <a:moveTo>
                  <a:pt x="10721" y="3975"/>
                </a:moveTo>
                <a:cubicBezTo>
                  <a:pt x="7410" y="3980"/>
                  <a:pt x="4721" y="6246"/>
                  <a:pt x="4721" y="9036"/>
                </a:cubicBezTo>
                <a:cubicBezTo>
                  <a:pt x="4721" y="11825"/>
                  <a:pt x="7410" y="14100"/>
                  <a:pt x="10721" y="14105"/>
                </a:cubicBezTo>
                <a:cubicBezTo>
                  <a:pt x="10724" y="14105"/>
                  <a:pt x="10728" y="14105"/>
                  <a:pt x="10731" y="14105"/>
                </a:cubicBezTo>
                <a:cubicBezTo>
                  <a:pt x="10734" y="14105"/>
                  <a:pt x="10738" y="14105"/>
                  <a:pt x="10741" y="14105"/>
                </a:cubicBezTo>
                <a:cubicBezTo>
                  <a:pt x="14052" y="14100"/>
                  <a:pt x="16751" y="11825"/>
                  <a:pt x="16751" y="9036"/>
                </a:cubicBezTo>
                <a:cubicBezTo>
                  <a:pt x="16751" y="6246"/>
                  <a:pt x="14052" y="3980"/>
                  <a:pt x="10741" y="3975"/>
                </a:cubicBezTo>
                <a:cubicBezTo>
                  <a:pt x="10738" y="3975"/>
                  <a:pt x="10734" y="3975"/>
                  <a:pt x="10731" y="3975"/>
                </a:cubicBezTo>
                <a:cubicBezTo>
                  <a:pt x="10728" y="3975"/>
                  <a:pt x="10724" y="3975"/>
                  <a:pt x="10721" y="3975"/>
                </a:cubicBezTo>
                <a:close/>
                <a:moveTo>
                  <a:pt x="10731" y="5748"/>
                </a:moveTo>
                <a:cubicBezTo>
                  <a:pt x="10992" y="6050"/>
                  <a:pt x="11384" y="6886"/>
                  <a:pt x="11508" y="8191"/>
                </a:cubicBezTo>
                <a:cubicBezTo>
                  <a:pt x="11508" y="8191"/>
                  <a:pt x="9954" y="8191"/>
                  <a:pt x="9954" y="8191"/>
                </a:cubicBezTo>
                <a:cubicBezTo>
                  <a:pt x="10078" y="6886"/>
                  <a:pt x="10470" y="6050"/>
                  <a:pt x="10731" y="5748"/>
                </a:cubicBezTo>
                <a:close/>
                <a:moveTo>
                  <a:pt x="8292" y="6369"/>
                </a:moveTo>
                <a:cubicBezTo>
                  <a:pt x="8121" y="6920"/>
                  <a:pt x="8000" y="7535"/>
                  <a:pt x="7948" y="8191"/>
                </a:cubicBezTo>
                <a:lnTo>
                  <a:pt x="6856" y="8191"/>
                </a:lnTo>
                <a:cubicBezTo>
                  <a:pt x="7082" y="7455"/>
                  <a:pt x="7597" y="6821"/>
                  <a:pt x="8292" y="6369"/>
                </a:cubicBezTo>
                <a:close/>
                <a:moveTo>
                  <a:pt x="13180" y="6369"/>
                </a:moveTo>
                <a:cubicBezTo>
                  <a:pt x="13875" y="6821"/>
                  <a:pt x="14390" y="7455"/>
                  <a:pt x="14616" y="8191"/>
                </a:cubicBezTo>
                <a:lnTo>
                  <a:pt x="13525" y="8191"/>
                </a:lnTo>
                <a:cubicBezTo>
                  <a:pt x="13471" y="7535"/>
                  <a:pt x="13351" y="6920"/>
                  <a:pt x="13180" y="6369"/>
                </a:cubicBezTo>
                <a:close/>
                <a:moveTo>
                  <a:pt x="6856" y="9881"/>
                </a:moveTo>
                <a:lnTo>
                  <a:pt x="7948" y="9881"/>
                </a:lnTo>
                <a:cubicBezTo>
                  <a:pt x="8000" y="10536"/>
                  <a:pt x="8121" y="11160"/>
                  <a:pt x="8292" y="11711"/>
                </a:cubicBezTo>
                <a:cubicBezTo>
                  <a:pt x="7597" y="11259"/>
                  <a:pt x="7082" y="10617"/>
                  <a:pt x="6856" y="9881"/>
                </a:cubicBezTo>
                <a:close/>
                <a:moveTo>
                  <a:pt x="9954" y="9881"/>
                </a:moveTo>
                <a:lnTo>
                  <a:pt x="11508" y="9881"/>
                </a:lnTo>
                <a:cubicBezTo>
                  <a:pt x="11384" y="11186"/>
                  <a:pt x="10992" y="12021"/>
                  <a:pt x="10731" y="12324"/>
                </a:cubicBezTo>
                <a:cubicBezTo>
                  <a:pt x="10470" y="12021"/>
                  <a:pt x="10078" y="11186"/>
                  <a:pt x="9954" y="9881"/>
                </a:cubicBezTo>
                <a:close/>
                <a:moveTo>
                  <a:pt x="13525" y="9881"/>
                </a:moveTo>
                <a:lnTo>
                  <a:pt x="14616" y="9881"/>
                </a:lnTo>
                <a:cubicBezTo>
                  <a:pt x="14390" y="10617"/>
                  <a:pt x="13875" y="11259"/>
                  <a:pt x="13180" y="11711"/>
                </a:cubicBezTo>
                <a:cubicBezTo>
                  <a:pt x="13351" y="11160"/>
                  <a:pt x="13471" y="10536"/>
                  <a:pt x="13525" y="9881"/>
                </a:cubicBezTo>
                <a:close/>
                <a:moveTo>
                  <a:pt x="5980" y="15902"/>
                </a:moveTo>
                <a:cubicBezTo>
                  <a:pt x="5980" y="15902"/>
                  <a:pt x="5980" y="17591"/>
                  <a:pt x="5980" y="17591"/>
                </a:cubicBezTo>
                <a:lnTo>
                  <a:pt x="15698" y="17591"/>
                </a:lnTo>
                <a:lnTo>
                  <a:pt x="15698" y="15902"/>
                </a:lnTo>
                <a:lnTo>
                  <a:pt x="5980" y="15902"/>
                </a:ln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73" name="Google Shape;273;p14"/>
          <p:cNvSpPr/>
          <p:nvPr/>
        </p:nvSpPr>
        <p:spPr>
          <a:xfrm>
            <a:off x="8586427" y="4605415"/>
            <a:ext cx="600167" cy="600167"/>
          </a:xfrm>
          <a:custGeom>
            <a:rect b="b" l="l" r="r" t="t"/>
            <a:pathLst>
              <a:path extrusionOk="0" h="21600" w="21600">
                <a:moveTo>
                  <a:pt x="10796" y="0"/>
                </a:moveTo>
                <a:cubicBezTo>
                  <a:pt x="7852" y="0"/>
                  <a:pt x="5183" y="1187"/>
                  <a:pt x="3233" y="3104"/>
                </a:cubicBezTo>
                <a:cubicBezTo>
                  <a:pt x="3209" y="3124"/>
                  <a:pt x="3183" y="3138"/>
                  <a:pt x="3161" y="3161"/>
                </a:cubicBezTo>
                <a:cubicBezTo>
                  <a:pt x="3138" y="3183"/>
                  <a:pt x="3124" y="3208"/>
                  <a:pt x="3104" y="3233"/>
                </a:cubicBezTo>
                <a:cubicBezTo>
                  <a:pt x="1187" y="5183"/>
                  <a:pt x="0" y="7852"/>
                  <a:pt x="0" y="10796"/>
                </a:cubicBezTo>
                <a:cubicBezTo>
                  <a:pt x="0" y="16751"/>
                  <a:pt x="4842" y="21600"/>
                  <a:pt x="10796" y="21600"/>
                </a:cubicBezTo>
                <a:cubicBezTo>
                  <a:pt x="13740" y="21600"/>
                  <a:pt x="16417" y="20413"/>
                  <a:pt x="18367" y="18496"/>
                </a:cubicBezTo>
                <a:cubicBezTo>
                  <a:pt x="18391" y="18476"/>
                  <a:pt x="18417" y="18462"/>
                  <a:pt x="18439" y="18439"/>
                </a:cubicBezTo>
                <a:cubicBezTo>
                  <a:pt x="18462" y="18416"/>
                  <a:pt x="18476" y="18391"/>
                  <a:pt x="18496" y="18367"/>
                </a:cubicBezTo>
                <a:cubicBezTo>
                  <a:pt x="20413" y="16416"/>
                  <a:pt x="21600" y="13740"/>
                  <a:pt x="21600" y="10796"/>
                </a:cubicBezTo>
                <a:cubicBezTo>
                  <a:pt x="21600" y="10299"/>
                  <a:pt x="21194" y="9901"/>
                  <a:pt x="20697" y="9901"/>
                </a:cubicBezTo>
                <a:cubicBezTo>
                  <a:pt x="20200" y="9901"/>
                  <a:pt x="19802" y="10299"/>
                  <a:pt x="19802" y="10796"/>
                </a:cubicBezTo>
                <a:cubicBezTo>
                  <a:pt x="19802" y="12953"/>
                  <a:pt x="19033" y="14936"/>
                  <a:pt x="17762" y="16488"/>
                </a:cubicBezTo>
                <a:lnTo>
                  <a:pt x="15932" y="14666"/>
                </a:lnTo>
                <a:cubicBezTo>
                  <a:pt x="15581" y="14315"/>
                  <a:pt x="15017" y="14315"/>
                  <a:pt x="14666" y="14666"/>
                </a:cubicBezTo>
                <a:cubicBezTo>
                  <a:pt x="14314" y="15018"/>
                  <a:pt x="14314" y="15580"/>
                  <a:pt x="14666" y="15932"/>
                </a:cubicBezTo>
                <a:lnTo>
                  <a:pt x="16488" y="17762"/>
                </a:lnTo>
                <a:cubicBezTo>
                  <a:pt x="14936" y="19033"/>
                  <a:pt x="12954" y="19802"/>
                  <a:pt x="10796" y="19802"/>
                </a:cubicBezTo>
                <a:cubicBezTo>
                  <a:pt x="5834" y="19802"/>
                  <a:pt x="1798" y="15758"/>
                  <a:pt x="1798" y="10796"/>
                </a:cubicBezTo>
                <a:cubicBezTo>
                  <a:pt x="1798" y="8639"/>
                  <a:pt x="2567" y="6656"/>
                  <a:pt x="3838" y="5104"/>
                </a:cubicBezTo>
                <a:lnTo>
                  <a:pt x="5660" y="6934"/>
                </a:lnTo>
                <a:cubicBezTo>
                  <a:pt x="5836" y="7110"/>
                  <a:pt x="6067" y="7200"/>
                  <a:pt x="6297" y="7200"/>
                </a:cubicBezTo>
                <a:cubicBezTo>
                  <a:pt x="6527" y="7200"/>
                  <a:pt x="6758" y="7110"/>
                  <a:pt x="6934" y="6934"/>
                </a:cubicBezTo>
                <a:cubicBezTo>
                  <a:pt x="7286" y="6582"/>
                  <a:pt x="7286" y="6011"/>
                  <a:pt x="6934" y="5660"/>
                </a:cubicBezTo>
                <a:lnTo>
                  <a:pt x="5112" y="3838"/>
                </a:lnTo>
                <a:cubicBezTo>
                  <a:pt x="6663" y="2568"/>
                  <a:pt x="8638" y="1798"/>
                  <a:pt x="10796" y="1798"/>
                </a:cubicBezTo>
                <a:cubicBezTo>
                  <a:pt x="11293" y="1798"/>
                  <a:pt x="11699" y="1400"/>
                  <a:pt x="11699" y="903"/>
                </a:cubicBezTo>
                <a:cubicBezTo>
                  <a:pt x="11699" y="406"/>
                  <a:pt x="11293" y="0"/>
                  <a:pt x="10796" y="0"/>
                </a:cubicBezTo>
                <a:close/>
                <a:moveTo>
                  <a:pt x="19665" y="516"/>
                </a:moveTo>
                <a:cubicBezTo>
                  <a:pt x="18921" y="516"/>
                  <a:pt x="18318" y="1118"/>
                  <a:pt x="18318" y="1862"/>
                </a:cubicBezTo>
                <a:cubicBezTo>
                  <a:pt x="18318" y="2607"/>
                  <a:pt x="18921" y="3217"/>
                  <a:pt x="19665" y="3217"/>
                </a:cubicBezTo>
                <a:cubicBezTo>
                  <a:pt x="20409" y="3217"/>
                  <a:pt x="21019" y="2607"/>
                  <a:pt x="21019" y="1862"/>
                </a:cubicBezTo>
                <a:cubicBezTo>
                  <a:pt x="21019" y="1118"/>
                  <a:pt x="20409" y="516"/>
                  <a:pt x="19665" y="516"/>
                </a:cubicBezTo>
                <a:close/>
                <a:moveTo>
                  <a:pt x="15956" y="4926"/>
                </a:moveTo>
                <a:cubicBezTo>
                  <a:pt x="15790" y="4891"/>
                  <a:pt x="15613" y="4897"/>
                  <a:pt x="15448" y="4959"/>
                </a:cubicBezTo>
                <a:lnTo>
                  <a:pt x="8248" y="7660"/>
                </a:lnTo>
                <a:cubicBezTo>
                  <a:pt x="8245" y="7660"/>
                  <a:pt x="8243" y="7659"/>
                  <a:pt x="8240" y="7660"/>
                </a:cubicBezTo>
                <a:cubicBezTo>
                  <a:pt x="8127" y="7703"/>
                  <a:pt x="8025" y="7777"/>
                  <a:pt x="7934" y="7869"/>
                </a:cubicBezTo>
                <a:cubicBezTo>
                  <a:pt x="7931" y="7872"/>
                  <a:pt x="7928" y="7867"/>
                  <a:pt x="7926" y="7869"/>
                </a:cubicBezTo>
                <a:cubicBezTo>
                  <a:pt x="7911" y="7884"/>
                  <a:pt x="7899" y="7902"/>
                  <a:pt x="7885" y="7918"/>
                </a:cubicBezTo>
                <a:cubicBezTo>
                  <a:pt x="7857" y="7951"/>
                  <a:pt x="7828" y="7986"/>
                  <a:pt x="7805" y="8022"/>
                </a:cubicBezTo>
                <a:cubicBezTo>
                  <a:pt x="7793" y="8040"/>
                  <a:pt x="7790" y="8060"/>
                  <a:pt x="7781" y="8079"/>
                </a:cubicBezTo>
                <a:cubicBezTo>
                  <a:pt x="7760" y="8117"/>
                  <a:pt x="7739" y="8152"/>
                  <a:pt x="7724" y="8192"/>
                </a:cubicBezTo>
                <a:cubicBezTo>
                  <a:pt x="7721" y="8200"/>
                  <a:pt x="7719" y="8208"/>
                  <a:pt x="7716" y="8216"/>
                </a:cubicBezTo>
                <a:lnTo>
                  <a:pt x="5467" y="14964"/>
                </a:lnTo>
                <a:cubicBezTo>
                  <a:pt x="5359" y="15288"/>
                  <a:pt x="5443" y="15643"/>
                  <a:pt x="5684" y="15884"/>
                </a:cubicBezTo>
                <a:cubicBezTo>
                  <a:pt x="5856" y="16055"/>
                  <a:pt x="6087" y="16150"/>
                  <a:pt x="6321" y="16150"/>
                </a:cubicBezTo>
                <a:cubicBezTo>
                  <a:pt x="6417" y="16150"/>
                  <a:pt x="6510" y="16132"/>
                  <a:pt x="6603" y="16101"/>
                </a:cubicBezTo>
                <a:lnTo>
                  <a:pt x="13352" y="13852"/>
                </a:lnTo>
                <a:cubicBezTo>
                  <a:pt x="13609" y="13766"/>
                  <a:pt x="13813" y="13574"/>
                  <a:pt x="13908" y="13320"/>
                </a:cubicBezTo>
                <a:lnTo>
                  <a:pt x="16609" y="6120"/>
                </a:lnTo>
                <a:cubicBezTo>
                  <a:pt x="16733" y="5790"/>
                  <a:pt x="16649" y="5417"/>
                  <a:pt x="16400" y="5168"/>
                </a:cubicBezTo>
                <a:cubicBezTo>
                  <a:pt x="16274" y="5043"/>
                  <a:pt x="16122" y="4962"/>
                  <a:pt x="15956" y="4926"/>
                </a:cubicBezTo>
                <a:close/>
                <a:moveTo>
                  <a:pt x="14231" y="7337"/>
                </a:moveTo>
                <a:cubicBezTo>
                  <a:pt x="14231" y="7337"/>
                  <a:pt x="12376" y="12280"/>
                  <a:pt x="12376" y="12280"/>
                </a:cubicBezTo>
                <a:lnTo>
                  <a:pt x="7740" y="13828"/>
                </a:lnTo>
                <a:lnTo>
                  <a:pt x="8958" y="10167"/>
                </a:lnTo>
                <a:lnTo>
                  <a:pt x="10183" y="11385"/>
                </a:lnTo>
                <a:cubicBezTo>
                  <a:pt x="10359" y="11560"/>
                  <a:pt x="10590" y="11651"/>
                  <a:pt x="10820" y="11651"/>
                </a:cubicBezTo>
                <a:cubicBezTo>
                  <a:pt x="11050" y="11651"/>
                  <a:pt x="11281" y="11560"/>
                  <a:pt x="11457" y="11385"/>
                </a:cubicBezTo>
                <a:cubicBezTo>
                  <a:pt x="11809" y="11033"/>
                  <a:pt x="11809" y="10470"/>
                  <a:pt x="11457" y="10119"/>
                </a:cubicBezTo>
                <a:lnTo>
                  <a:pt x="10191" y="8853"/>
                </a:lnTo>
                <a:lnTo>
                  <a:pt x="14231" y="7337"/>
                </a:ln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74" name="Google Shape;274;p14"/>
          <p:cNvSpPr/>
          <p:nvPr/>
        </p:nvSpPr>
        <p:spPr>
          <a:xfrm>
            <a:off x="2714984" y="2260057"/>
            <a:ext cx="601722" cy="473971"/>
          </a:xfrm>
          <a:custGeom>
            <a:rect b="b" l="l" r="r" t="t"/>
            <a:pathLst>
              <a:path extrusionOk="0" h="21600" w="21600">
                <a:moveTo>
                  <a:pt x="984" y="0"/>
                </a:moveTo>
                <a:cubicBezTo>
                  <a:pt x="441" y="0"/>
                  <a:pt x="0" y="560"/>
                  <a:pt x="0" y="1249"/>
                </a:cubicBezTo>
                <a:lnTo>
                  <a:pt x="0" y="6691"/>
                </a:lnTo>
                <a:cubicBezTo>
                  <a:pt x="0" y="7136"/>
                  <a:pt x="189" y="7548"/>
                  <a:pt x="492" y="7771"/>
                </a:cubicBezTo>
                <a:cubicBezTo>
                  <a:pt x="1343" y="8396"/>
                  <a:pt x="1868" y="9555"/>
                  <a:pt x="1868" y="10800"/>
                </a:cubicBezTo>
                <a:cubicBezTo>
                  <a:pt x="1868" y="12045"/>
                  <a:pt x="1343" y="13212"/>
                  <a:pt x="492" y="13838"/>
                </a:cubicBezTo>
                <a:cubicBezTo>
                  <a:pt x="189" y="14061"/>
                  <a:pt x="0" y="14464"/>
                  <a:pt x="0" y="14909"/>
                </a:cubicBezTo>
                <a:lnTo>
                  <a:pt x="0" y="20360"/>
                </a:lnTo>
                <a:cubicBezTo>
                  <a:pt x="0" y="21048"/>
                  <a:pt x="441" y="21600"/>
                  <a:pt x="984" y="21600"/>
                </a:cubicBezTo>
                <a:lnTo>
                  <a:pt x="20616" y="21600"/>
                </a:lnTo>
                <a:cubicBezTo>
                  <a:pt x="21159" y="21600"/>
                  <a:pt x="21600" y="21048"/>
                  <a:pt x="21600" y="20360"/>
                </a:cubicBezTo>
                <a:lnTo>
                  <a:pt x="21600" y="14909"/>
                </a:lnTo>
                <a:cubicBezTo>
                  <a:pt x="21600" y="14464"/>
                  <a:pt x="21411" y="14060"/>
                  <a:pt x="21108" y="13838"/>
                </a:cubicBezTo>
                <a:cubicBezTo>
                  <a:pt x="20257" y="13212"/>
                  <a:pt x="19726" y="12045"/>
                  <a:pt x="19726" y="10800"/>
                </a:cubicBezTo>
                <a:cubicBezTo>
                  <a:pt x="19726" y="9555"/>
                  <a:pt x="20257" y="8396"/>
                  <a:pt x="21108" y="7771"/>
                </a:cubicBezTo>
                <a:cubicBezTo>
                  <a:pt x="21411" y="7548"/>
                  <a:pt x="21600" y="7136"/>
                  <a:pt x="21600" y="6691"/>
                </a:cubicBezTo>
                <a:lnTo>
                  <a:pt x="21600" y="1249"/>
                </a:lnTo>
                <a:cubicBezTo>
                  <a:pt x="21600" y="560"/>
                  <a:pt x="21159" y="0"/>
                  <a:pt x="20616" y="0"/>
                </a:cubicBezTo>
                <a:lnTo>
                  <a:pt x="984" y="0"/>
                </a:lnTo>
                <a:close/>
                <a:moveTo>
                  <a:pt x="1961" y="2489"/>
                </a:moveTo>
                <a:lnTo>
                  <a:pt x="19633" y="2489"/>
                </a:lnTo>
                <a:cubicBezTo>
                  <a:pt x="19633" y="2489"/>
                  <a:pt x="19633" y="6024"/>
                  <a:pt x="19633" y="6024"/>
                </a:cubicBezTo>
                <a:cubicBezTo>
                  <a:pt x="18467" y="7149"/>
                  <a:pt x="17765" y="8919"/>
                  <a:pt x="17765" y="10800"/>
                </a:cubicBezTo>
                <a:cubicBezTo>
                  <a:pt x="17765" y="12681"/>
                  <a:pt x="18467" y="14451"/>
                  <a:pt x="19633" y="15576"/>
                </a:cubicBezTo>
                <a:lnTo>
                  <a:pt x="19633" y="19111"/>
                </a:lnTo>
                <a:lnTo>
                  <a:pt x="1961" y="19111"/>
                </a:lnTo>
                <a:lnTo>
                  <a:pt x="1961" y="15576"/>
                </a:lnTo>
                <a:cubicBezTo>
                  <a:pt x="3126" y="14451"/>
                  <a:pt x="3835" y="12681"/>
                  <a:pt x="3835" y="10800"/>
                </a:cubicBezTo>
                <a:cubicBezTo>
                  <a:pt x="3835" y="8919"/>
                  <a:pt x="3126" y="7149"/>
                  <a:pt x="1961" y="6024"/>
                </a:cubicBezTo>
                <a:lnTo>
                  <a:pt x="1961" y="2489"/>
                </a:lnTo>
                <a:close/>
                <a:moveTo>
                  <a:pt x="6799" y="7028"/>
                </a:moveTo>
                <a:cubicBezTo>
                  <a:pt x="6673" y="7051"/>
                  <a:pt x="6550" y="7109"/>
                  <a:pt x="6433" y="7197"/>
                </a:cubicBezTo>
                <a:cubicBezTo>
                  <a:pt x="5969" y="7552"/>
                  <a:pt x="5816" y="8320"/>
                  <a:pt x="6095" y="8910"/>
                </a:cubicBezTo>
                <a:cubicBezTo>
                  <a:pt x="6095" y="8910"/>
                  <a:pt x="7078" y="10986"/>
                  <a:pt x="7078" y="10986"/>
                </a:cubicBezTo>
                <a:cubicBezTo>
                  <a:pt x="7256" y="11361"/>
                  <a:pt x="7571" y="11593"/>
                  <a:pt x="7916" y="11593"/>
                </a:cubicBezTo>
                <a:lnTo>
                  <a:pt x="10036" y="11593"/>
                </a:lnTo>
                <a:lnTo>
                  <a:pt x="9464" y="12437"/>
                </a:lnTo>
                <a:cubicBezTo>
                  <a:pt x="9111" y="12960"/>
                  <a:pt x="9159" y="13752"/>
                  <a:pt x="9570" y="14200"/>
                </a:cubicBezTo>
                <a:cubicBezTo>
                  <a:pt x="9756" y="14401"/>
                  <a:pt x="9983" y="14496"/>
                  <a:pt x="10208" y="14496"/>
                </a:cubicBezTo>
                <a:cubicBezTo>
                  <a:pt x="10485" y="14496"/>
                  <a:pt x="10759" y="14352"/>
                  <a:pt x="10953" y="14065"/>
                </a:cubicBezTo>
                <a:lnTo>
                  <a:pt x="12621" y="11593"/>
                </a:lnTo>
                <a:lnTo>
                  <a:pt x="14788" y="11593"/>
                </a:lnTo>
                <a:cubicBezTo>
                  <a:pt x="15330" y="11593"/>
                  <a:pt x="15771" y="11033"/>
                  <a:pt x="15771" y="10344"/>
                </a:cubicBezTo>
                <a:cubicBezTo>
                  <a:pt x="15771" y="9656"/>
                  <a:pt x="15330" y="9096"/>
                  <a:pt x="14788" y="9096"/>
                </a:cubicBezTo>
                <a:lnTo>
                  <a:pt x="12189" y="9096"/>
                </a:lnTo>
                <a:lnTo>
                  <a:pt x="8474" y="9096"/>
                </a:lnTo>
                <a:lnTo>
                  <a:pt x="7776" y="7628"/>
                </a:lnTo>
                <a:cubicBezTo>
                  <a:pt x="7567" y="7185"/>
                  <a:pt x="7178" y="6961"/>
                  <a:pt x="6799" y="7028"/>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75" name="Google Shape;275;p14"/>
          <p:cNvSpPr/>
          <p:nvPr/>
        </p:nvSpPr>
        <p:spPr>
          <a:xfrm>
            <a:off x="2391640" y="4280799"/>
            <a:ext cx="1240250" cy="1240250"/>
          </a:xfrm>
          <a:prstGeom prst="ellipse">
            <a:avLst/>
          </a:prstGeom>
          <a:solidFill>
            <a:schemeClr val="accent1"/>
          </a:solidFill>
          <a:ln cap="flat" cmpd="sng" w="920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76" name="Google Shape;276;p14"/>
          <p:cNvSpPr/>
          <p:nvPr/>
        </p:nvSpPr>
        <p:spPr>
          <a:xfrm>
            <a:off x="2745044" y="4600733"/>
            <a:ext cx="504669" cy="598124"/>
          </a:xfrm>
          <a:custGeom>
            <a:rect b="b" l="l" r="r" t="t"/>
            <a:pathLst>
              <a:path extrusionOk="0" h="21600" w="21600">
                <a:moveTo>
                  <a:pt x="15411" y="3096"/>
                </a:moveTo>
                <a:lnTo>
                  <a:pt x="16311" y="3656"/>
                </a:lnTo>
                <a:cubicBezTo>
                  <a:pt x="16447" y="3739"/>
                  <a:pt x="16505" y="3887"/>
                  <a:pt x="16452" y="4022"/>
                </a:cubicBezTo>
                <a:lnTo>
                  <a:pt x="16122" y="4928"/>
                </a:lnTo>
                <a:cubicBezTo>
                  <a:pt x="16006" y="5229"/>
                  <a:pt x="16416" y="5480"/>
                  <a:pt x="16722" y="5294"/>
                </a:cubicBezTo>
                <a:lnTo>
                  <a:pt x="17620" y="4734"/>
                </a:lnTo>
                <a:cubicBezTo>
                  <a:pt x="17688" y="4692"/>
                  <a:pt x="17768" y="4671"/>
                  <a:pt x="17849" y="4671"/>
                </a:cubicBezTo>
                <a:cubicBezTo>
                  <a:pt x="17929" y="4671"/>
                  <a:pt x="18010" y="4692"/>
                  <a:pt x="18078" y="4734"/>
                </a:cubicBezTo>
                <a:lnTo>
                  <a:pt x="18976" y="5294"/>
                </a:lnTo>
                <a:cubicBezTo>
                  <a:pt x="19281" y="5480"/>
                  <a:pt x="19693" y="5229"/>
                  <a:pt x="19576" y="4928"/>
                </a:cubicBezTo>
                <a:lnTo>
                  <a:pt x="19246" y="4022"/>
                </a:lnTo>
                <a:cubicBezTo>
                  <a:pt x="19194" y="3887"/>
                  <a:pt x="19251" y="3739"/>
                  <a:pt x="19388" y="3656"/>
                </a:cubicBezTo>
                <a:lnTo>
                  <a:pt x="20288" y="3096"/>
                </a:lnTo>
                <a:cubicBezTo>
                  <a:pt x="20594" y="2909"/>
                  <a:pt x="20437" y="2447"/>
                  <a:pt x="20059" y="2447"/>
                </a:cubicBezTo>
                <a:lnTo>
                  <a:pt x="18942" y="2447"/>
                </a:lnTo>
                <a:cubicBezTo>
                  <a:pt x="18773" y="2447"/>
                  <a:pt x="18623" y="2381"/>
                  <a:pt x="18571" y="2246"/>
                </a:cubicBezTo>
                <a:lnTo>
                  <a:pt x="18220" y="1365"/>
                </a:lnTo>
                <a:cubicBezTo>
                  <a:pt x="18162" y="1214"/>
                  <a:pt x="18005" y="1139"/>
                  <a:pt x="17849" y="1139"/>
                </a:cubicBezTo>
                <a:cubicBezTo>
                  <a:pt x="17693" y="1139"/>
                  <a:pt x="17537" y="1214"/>
                  <a:pt x="17478" y="1365"/>
                </a:cubicBezTo>
                <a:lnTo>
                  <a:pt x="17127" y="2246"/>
                </a:lnTo>
                <a:cubicBezTo>
                  <a:pt x="17075" y="2381"/>
                  <a:pt x="16926" y="2447"/>
                  <a:pt x="16757" y="2447"/>
                </a:cubicBezTo>
                <a:lnTo>
                  <a:pt x="15640" y="2447"/>
                </a:lnTo>
                <a:cubicBezTo>
                  <a:pt x="15263" y="2447"/>
                  <a:pt x="15106" y="2909"/>
                  <a:pt x="15411" y="3096"/>
                </a:cubicBezTo>
                <a:cubicBezTo>
                  <a:pt x="15411" y="3096"/>
                  <a:pt x="15411" y="3096"/>
                  <a:pt x="15411" y="3096"/>
                </a:cubicBezTo>
                <a:close/>
                <a:moveTo>
                  <a:pt x="1512" y="3096"/>
                </a:moveTo>
                <a:lnTo>
                  <a:pt x="2411" y="3656"/>
                </a:lnTo>
                <a:cubicBezTo>
                  <a:pt x="2547" y="3739"/>
                  <a:pt x="2605" y="3887"/>
                  <a:pt x="2552" y="4022"/>
                </a:cubicBezTo>
                <a:lnTo>
                  <a:pt x="2222" y="4928"/>
                </a:lnTo>
                <a:cubicBezTo>
                  <a:pt x="2106" y="5229"/>
                  <a:pt x="2516" y="5480"/>
                  <a:pt x="2822" y="5294"/>
                </a:cubicBezTo>
                <a:lnTo>
                  <a:pt x="3720" y="4734"/>
                </a:lnTo>
                <a:cubicBezTo>
                  <a:pt x="3788" y="4692"/>
                  <a:pt x="3869" y="4671"/>
                  <a:pt x="3949" y="4671"/>
                </a:cubicBezTo>
                <a:cubicBezTo>
                  <a:pt x="4029" y="4671"/>
                  <a:pt x="4110" y="4692"/>
                  <a:pt x="4178" y="4734"/>
                </a:cubicBezTo>
                <a:lnTo>
                  <a:pt x="5076" y="5294"/>
                </a:lnTo>
                <a:cubicBezTo>
                  <a:pt x="5381" y="5480"/>
                  <a:pt x="5793" y="5229"/>
                  <a:pt x="5676" y="4928"/>
                </a:cubicBezTo>
                <a:lnTo>
                  <a:pt x="5346" y="4022"/>
                </a:lnTo>
                <a:cubicBezTo>
                  <a:pt x="5294" y="3887"/>
                  <a:pt x="5351" y="3739"/>
                  <a:pt x="5488" y="3656"/>
                </a:cubicBezTo>
                <a:lnTo>
                  <a:pt x="6388" y="3096"/>
                </a:lnTo>
                <a:cubicBezTo>
                  <a:pt x="6694" y="2909"/>
                  <a:pt x="6537" y="2447"/>
                  <a:pt x="6159" y="2447"/>
                </a:cubicBezTo>
                <a:lnTo>
                  <a:pt x="5042" y="2447"/>
                </a:lnTo>
                <a:cubicBezTo>
                  <a:pt x="4873" y="2447"/>
                  <a:pt x="4723" y="2381"/>
                  <a:pt x="4671" y="2246"/>
                </a:cubicBezTo>
                <a:lnTo>
                  <a:pt x="4320" y="1365"/>
                </a:lnTo>
                <a:cubicBezTo>
                  <a:pt x="4262" y="1214"/>
                  <a:pt x="4106" y="1139"/>
                  <a:pt x="3949" y="1139"/>
                </a:cubicBezTo>
                <a:cubicBezTo>
                  <a:pt x="3793" y="1139"/>
                  <a:pt x="3637" y="1214"/>
                  <a:pt x="3578" y="1365"/>
                </a:cubicBezTo>
                <a:lnTo>
                  <a:pt x="3227" y="2246"/>
                </a:lnTo>
                <a:cubicBezTo>
                  <a:pt x="3175" y="2381"/>
                  <a:pt x="3026" y="2447"/>
                  <a:pt x="2857" y="2447"/>
                </a:cubicBezTo>
                <a:lnTo>
                  <a:pt x="1741" y="2447"/>
                </a:lnTo>
                <a:cubicBezTo>
                  <a:pt x="1363" y="2447"/>
                  <a:pt x="1206" y="2909"/>
                  <a:pt x="1512" y="3096"/>
                </a:cubicBezTo>
                <a:cubicBezTo>
                  <a:pt x="1512" y="3096"/>
                  <a:pt x="1512" y="3096"/>
                  <a:pt x="1512" y="3096"/>
                </a:cubicBezTo>
                <a:close/>
                <a:moveTo>
                  <a:pt x="7806" y="2485"/>
                </a:moveTo>
                <a:lnTo>
                  <a:pt x="8947" y="3196"/>
                </a:lnTo>
                <a:cubicBezTo>
                  <a:pt x="9121" y="3302"/>
                  <a:pt x="9193" y="3490"/>
                  <a:pt x="9127" y="3661"/>
                </a:cubicBezTo>
                <a:lnTo>
                  <a:pt x="8682" y="4812"/>
                </a:lnTo>
                <a:cubicBezTo>
                  <a:pt x="8534" y="5195"/>
                  <a:pt x="9056" y="5513"/>
                  <a:pt x="9443" y="5277"/>
                </a:cubicBezTo>
                <a:lnTo>
                  <a:pt x="10609" y="4565"/>
                </a:lnTo>
                <a:cubicBezTo>
                  <a:pt x="10696" y="4512"/>
                  <a:pt x="10798" y="4486"/>
                  <a:pt x="10900" y="4486"/>
                </a:cubicBezTo>
                <a:cubicBezTo>
                  <a:pt x="11002" y="4486"/>
                  <a:pt x="11104" y="4512"/>
                  <a:pt x="11191" y="4565"/>
                </a:cubicBezTo>
                <a:lnTo>
                  <a:pt x="12356" y="5277"/>
                </a:lnTo>
                <a:cubicBezTo>
                  <a:pt x="12744" y="5513"/>
                  <a:pt x="13265" y="5195"/>
                  <a:pt x="13117" y="4812"/>
                </a:cubicBezTo>
                <a:lnTo>
                  <a:pt x="12672" y="3661"/>
                </a:lnTo>
                <a:cubicBezTo>
                  <a:pt x="12606" y="3490"/>
                  <a:pt x="12678" y="3302"/>
                  <a:pt x="12852" y="3196"/>
                </a:cubicBezTo>
                <a:lnTo>
                  <a:pt x="13995" y="2485"/>
                </a:lnTo>
                <a:cubicBezTo>
                  <a:pt x="14383" y="2248"/>
                  <a:pt x="14183" y="1687"/>
                  <a:pt x="13704" y="1687"/>
                </a:cubicBezTo>
                <a:lnTo>
                  <a:pt x="12286" y="1687"/>
                </a:lnTo>
                <a:cubicBezTo>
                  <a:pt x="12072" y="1687"/>
                  <a:pt x="11882" y="1617"/>
                  <a:pt x="11815" y="1446"/>
                </a:cubicBezTo>
                <a:lnTo>
                  <a:pt x="11370" y="287"/>
                </a:lnTo>
                <a:cubicBezTo>
                  <a:pt x="11296" y="96"/>
                  <a:pt x="11098" y="0"/>
                  <a:pt x="10900" y="0"/>
                </a:cubicBezTo>
                <a:cubicBezTo>
                  <a:pt x="10701" y="0"/>
                  <a:pt x="10503" y="96"/>
                  <a:pt x="10429" y="287"/>
                </a:cubicBezTo>
                <a:lnTo>
                  <a:pt x="9984" y="1446"/>
                </a:lnTo>
                <a:cubicBezTo>
                  <a:pt x="9918" y="1617"/>
                  <a:pt x="9728" y="1687"/>
                  <a:pt x="9513" y="1687"/>
                </a:cubicBezTo>
                <a:lnTo>
                  <a:pt x="8097" y="1687"/>
                </a:lnTo>
                <a:cubicBezTo>
                  <a:pt x="7618" y="1687"/>
                  <a:pt x="7419" y="2248"/>
                  <a:pt x="7806" y="2485"/>
                </a:cubicBezTo>
                <a:cubicBezTo>
                  <a:pt x="7806" y="2485"/>
                  <a:pt x="7806" y="2485"/>
                  <a:pt x="7806" y="2485"/>
                </a:cubicBezTo>
                <a:close/>
                <a:moveTo>
                  <a:pt x="16775" y="16284"/>
                </a:moveTo>
                <a:cubicBezTo>
                  <a:pt x="16237" y="16284"/>
                  <a:pt x="15800" y="16653"/>
                  <a:pt x="15800" y="17107"/>
                </a:cubicBezTo>
                <a:lnTo>
                  <a:pt x="15800" y="17149"/>
                </a:lnTo>
                <a:cubicBezTo>
                  <a:pt x="15800" y="17604"/>
                  <a:pt x="16237" y="17972"/>
                  <a:pt x="16775" y="17972"/>
                </a:cubicBezTo>
                <a:cubicBezTo>
                  <a:pt x="17314" y="17972"/>
                  <a:pt x="17750" y="17604"/>
                  <a:pt x="17750" y="17149"/>
                </a:cubicBezTo>
                <a:lnTo>
                  <a:pt x="17750" y="17107"/>
                </a:lnTo>
                <a:cubicBezTo>
                  <a:pt x="17750" y="16653"/>
                  <a:pt x="17314" y="16284"/>
                  <a:pt x="16775" y="16284"/>
                </a:cubicBezTo>
                <a:cubicBezTo>
                  <a:pt x="16775" y="16284"/>
                  <a:pt x="16775" y="16284"/>
                  <a:pt x="16775" y="16284"/>
                </a:cubicBezTo>
                <a:close/>
                <a:moveTo>
                  <a:pt x="17750" y="13732"/>
                </a:moveTo>
                <a:cubicBezTo>
                  <a:pt x="17750" y="13278"/>
                  <a:pt x="17314" y="12909"/>
                  <a:pt x="16775" y="12909"/>
                </a:cubicBezTo>
                <a:cubicBezTo>
                  <a:pt x="16237" y="12909"/>
                  <a:pt x="15800" y="13278"/>
                  <a:pt x="15800" y="13732"/>
                </a:cubicBezTo>
                <a:lnTo>
                  <a:pt x="15800" y="13774"/>
                </a:lnTo>
                <a:cubicBezTo>
                  <a:pt x="15800" y="14229"/>
                  <a:pt x="16237" y="14597"/>
                  <a:pt x="16775" y="14597"/>
                </a:cubicBezTo>
                <a:cubicBezTo>
                  <a:pt x="17314" y="14597"/>
                  <a:pt x="17750" y="14229"/>
                  <a:pt x="17750" y="13774"/>
                </a:cubicBezTo>
                <a:cubicBezTo>
                  <a:pt x="17750" y="13774"/>
                  <a:pt x="17750" y="13732"/>
                  <a:pt x="17750" y="13732"/>
                </a:cubicBezTo>
                <a:close/>
                <a:moveTo>
                  <a:pt x="12825" y="12909"/>
                </a:moveTo>
                <a:lnTo>
                  <a:pt x="12775" y="12909"/>
                </a:lnTo>
                <a:cubicBezTo>
                  <a:pt x="12237" y="12909"/>
                  <a:pt x="11800" y="13278"/>
                  <a:pt x="11800" y="13732"/>
                </a:cubicBezTo>
                <a:lnTo>
                  <a:pt x="11800" y="13774"/>
                </a:lnTo>
                <a:cubicBezTo>
                  <a:pt x="11800" y="14229"/>
                  <a:pt x="12237" y="14597"/>
                  <a:pt x="12775" y="14597"/>
                </a:cubicBezTo>
                <a:lnTo>
                  <a:pt x="12825" y="14597"/>
                </a:lnTo>
                <a:cubicBezTo>
                  <a:pt x="13363" y="14597"/>
                  <a:pt x="13800" y="14229"/>
                  <a:pt x="13800" y="13774"/>
                </a:cubicBezTo>
                <a:lnTo>
                  <a:pt x="13800" y="13732"/>
                </a:lnTo>
                <a:cubicBezTo>
                  <a:pt x="13800" y="13278"/>
                  <a:pt x="13363" y="12909"/>
                  <a:pt x="12825" y="12909"/>
                </a:cubicBezTo>
                <a:cubicBezTo>
                  <a:pt x="12825" y="12909"/>
                  <a:pt x="12825" y="12909"/>
                  <a:pt x="12825" y="12909"/>
                </a:cubicBezTo>
                <a:close/>
                <a:moveTo>
                  <a:pt x="4825" y="16284"/>
                </a:moveTo>
                <a:lnTo>
                  <a:pt x="4775" y="16284"/>
                </a:lnTo>
                <a:cubicBezTo>
                  <a:pt x="4237" y="16284"/>
                  <a:pt x="3800" y="16653"/>
                  <a:pt x="3800" y="17107"/>
                </a:cubicBezTo>
                <a:lnTo>
                  <a:pt x="3800" y="17149"/>
                </a:lnTo>
                <a:cubicBezTo>
                  <a:pt x="3800" y="17604"/>
                  <a:pt x="4237" y="17972"/>
                  <a:pt x="4775" y="17972"/>
                </a:cubicBezTo>
                <a:lnTo>
                  <a:pt x="4825" y="17972"/>
                </a:lnTo>
                <a:cubicBezTo>
                  <a:pt x="5363" y="17972"/>
                  <a:pt x="5800" y="17604"/>
                  <a:pt x="5800" y="17149"/>
                </a:cubicBezTo>
                <a:lnTo>
                  <a:pt x="5800" y="17107"/>
                </a:lnTo>
                <a:cubicBezTo>
                  <a:pt x="5800" y="16653"/>
                  <a:pt x="5363" y="16284"/>
                  <a:pt x="4825" y="16284"/>
                </a:cubicBezTo>
                <a:cubicBezTo>
                  <a:pt x="4825" y="16284"/>
                  <a:pt x="4825" y="16284"/>
                  <a:pt x="4825" y="16284"/>
                </a:cubicBezTo>
                <a:close/>
                <a:moveTo>
                  <a:pt x="5800" y="10399"/>
                </a:moveTo>
                <a:cubicBezTo>
                  <a:pt x="5800" y="9945"/>
                  <a:pt x="5363" y="9576"/>
                  <a:pt x="4825" y="9576"/>
                </a:cubicBezTo>
                <a:lnTo>
                  <a:pt x="4775" y="9576"/>
                </a:lnTo>
                <a:cubicBezTo>
                  <a:pt x="4237" y="9576"/>
                  <a:pt x="3800" y="9945"/>
                  <a:pt x="3800" y="10399"/>
                </a:cubicBezTo>
                <a:lnTo>
                  <a:pt x="3800" y="10441"/>
                </a:lnTo>
                <a:cubicBezTo>
                  <a:pt x="3800" y="10896"/>
                  <a:pt x="4237" y="11264"/>
                  <a:pt x="4775" y="11264"/>
                </a:cubicBezTo>
                <a:lnTo>
                  <a:pt x="4825" y="11264"/>
                </a:lnTo>
                <a:cubicBezTo>
                  <a:pt x="5363" y="11264"/>
                  <a:pt x="5800" y="10896"/>
                  <a:pt x="5800" y="10441"/>
                </a:cubicBezTo>
                <a:cubicBezTo>
                  <a:pt x="5800" y="10441"/>
                  <a:pt x="5800" y="10399"/>
                  <a:pt x="5800" y="10399"/>
                </a:cubicBezTo>
                <a:close/>
                <a:moveTo>
                  <a:pt x="9800" y="10399"/>
                </a:moveTo>
                <a:cubicBezTo>
                  <a:pt x="9800" y="9945"/>
                  <a:pt x="9363" y="9576"/>
                  <a:pt x="8825" y="9576"/>
                </a:cubicBezTo>
                <a:lnTo>
                  <a:pt x="8775" y="9576"/>
                </a:lnTo>
                <a:cubicBezTo>
                  <a:pt x="8236" y="9576"/>
                  <a:pt x="7800" y="9945"/>
                  <a:pt x="7800" y="10399"/>
                </a:cubicBezTo>
                <a:lnTo>
                  <a:pt x="7800" y="10441"/>
                </a:lnTo>
                <a:cubicBezTo>
                  <a:pt x="7800" y="10896"/>
                  <a:pt x="8236" y="11264"/>
                  <a:pt x="8775" y="11264"/>
                </a:cubicBezTo>
                <a:lnTo>
                  <a:pt x="8825" y="11264"/>
                </a:lnTo>
                <a:cubicBezTo>
                  <a:pt x="9363" y="11264"/>
                  <a:pt x="9800" y="10896"/>
                  <a:pt x="9800" y="10441"/>
                </a:cubicBezTo>
                <a:cubicBezTo>
                  <a:pt x="9800" y="10441"/>
                  <a:pt x="9800" y="10399"/>
                  <a:pt x="9800" y="10399"/>
                </a:cubicBezTo>
                <a:close/>
                <a:moveTo>
                  <a:pt x="5800" y="13732"/>
                </a:moveTo>
                <a:cubicBezTo>
                  <a:pt x="5800" y="13278"/>
                  <a:pt x="5363" y="12909"/>
                  <a:pt x="4825" y="12909"/>
                </a:cubicBezTo>
                <a:lnTo>
                  <a:pt x="4775" y="12909"/>
                </a:lnTo>
                <a:cubicBezTo>
                  <a:pt x="4237" y="12909"/>
                  <a:pt x="3800" y="13278"/>
                  <a:pt x="3800" y="13732"/>
                </a:cubicBezTo>
                <a:lnTo>
                  <a:pt x="3800" y="13774"/>
                </a:lnTo>
                <a:cubicBezTo>
                  <a:pt x="3800" y="14229"/>
                  <a:pt x="4237" y="14597"/>
                  <a:pt x="4775" y="14597"/>
                </a:cubicBezTo>
                <a:lnTo>
                  <a:pt x="4825" y="14597"/>
                </a:lnTo>
                <a:cubicBezTo>
                  <a:pt x="5363" y="14597"/>
                  <a:pt x="5800" y="14229"/>
                  <a:pt x="5800" y="13774"/>
                </a:cubicBezTo>
                <a:cubicBezTo>
                  <a:pt x="5800" y="13774"/>
                  <a:pt x="5800" y="13732"/>
                  <a:pt x="5800" y="13732"/>
                </a:cubicBezTo>
                <a:close/>
                <a:moveTo>
                  <a:pt x="8825" y="12909"/>
                </a:moveTo>
                <a:lnTo>
                  <a:pt x="8775" y="12909"/>
                </a:lnTo>
                <a:cubicBezTo>
                  <a:pt x="8236" y="12909"/>
                  <a:pt x="7800" y="13278"/>
                  <a:pt x="7800" y="13732"/>
                </a:cubicBezTo>
                <a:lnTo>
                  <a:pt x="7800" y="13774"/>
                </a:lnTo>
                <a:cubicBezTo>
                  <a:pt x="7800" y="14229"/>
                  <a:pt x="8236" y="14597"/>
                  <a:pt x="8775" y="14597"/>
                </a:cubicBezTo>
                <a:lnTo>
                  <a:pt x="8825" y="14597"/>
                </a:lnTo>
                <a:cubicBezTo>
                  <a:pt x="9363" y="14597"/>
                  <a:pt x="9800" y="14229"/>
                  <a:pt x="9800" y="13774"/>
                </a:cubicBezTo>
                <a:lnTo>
                  <a:pt x="9800" y="13732"/>
                </a:lnTo>
                <a:cubicBezTo>
                  <a:pt x="9800" y="13278"/>
                  <a:pt x="9363" y="12909"/>
                  <a:pt x="8825" y="12909"/>
                </a:cubicBezTo>
                <a:cubicBezTo>
                  <a:pt x="8825" y="12909"/>
                  <a:pt x="8825" y="12909"/>
                  <a:pt x="8825" y="12909"/>
                </a:cubicBezTo>
                <a:close/>
                <a:moveTo>
                  <a:pt x="13800" y="10399"/>
                </a:moveTo>
                <a:cubicBezTo>
                  <a:pt x="13800" y="9945"/>
                  <a:pt x="13363" y="9576"/>
                  <a:pt x="12825" y="9576"/>
                </a:cubicBezTo>
                <a:lnTo>
                  <a:pt x="12775" y="9576"/>
                </a:lnTo>
                <a:cubicBezTo>
                  <a:pt x="12237" y="9576"/>
                  <a:pt x="11800" y="9945"/>
                  <a:pt x="11800" y="10399"/>
                </a:cubicBezTo>
                <a:lnTo>
                  <a:pt x="11800" y="10441"/>
                </a:lnTo>
                <a:cubicBezTo>
                  <a:pt x="11800" y="10896"/>
                  <a:pt x="12237" y="11264"/>
                  <a:pt x="12775" y="11264"/>
                </a:cubicBezTo>
                <a:lnTo>
                  <a:pt x="12825" y="11264"/>
                </a:lnTo>
                <a:cubicBezTo>
                  <a:pt x="13363" y="11264"/>
                  <a:pt x="13800" y="10896"/>
                  <a:pt x="13800" y="10441"/>
                </a:cubicBezTo>
                <a:cubicBezTo>
                  <a:pt x="13800" y="10441"/>
                  <a:pt x="13800" y="10399"/>
                  <a:pt x="13800" y="10399"/>
                </a:cubicBezTo>
                <a:close/>
                <a:moveTo>
                  <a:pt x="17750" y="10399"/>
                </a:moveTo>
                <a:cubicBezTo>
                  <a:pt x="17750" y="9945"/>
                  <a:pt x="17314" y="9576"/>
                  <a:pt x="16775" y="9576"/>
                </a:cubicBezTo>
                <a:cubicBezTo>
                  <a:pt x="16237" y="9576"/>
                  <a:pt x="15800" y="9945"/>
                  <a:pt x="15800" y="10399"/>
                </a:cubicBezTo>
                <a:lnTo>
                  <a:pt x="15800" y="10441"/>
                </a:lnTo>
                <a:cubicBezTo>
                  <a:pt x="15800" y="10896"/>
                  <a:pt x="16237" y="11264"/>
                  <a:pt x="16775" y="11264"/>
                </a:cubicBezTo>
                <a:cubicBezTo>
                  <a:pt x="17314" y="11264"/>
                  <a:pt x="17750" y="10896"/>
                  <a:pt x="17750" y="10441"/>
                </a:cubicBezTo>
                <a:cubicBezTo>
                  <a:pt x="17750" y="10441"/>
                  <a:pt x="17750" y="10399"/>
                  <a:pt x="17750" y="10399"/>
                </a:cubicBezTo>
                <a:close/>
                <a:moveTo>
                  <a:pt x="19600" y="13331"/>
                </a:moveTo>
                <a:lnTo>
                  <a:pt x="19600" y="9576"/>
                </a:lnTo>
                <a:cubicBezTo>
                  <a:pt x="19600" y="8646"/>
                  <a:pt x="18703" y="7889"/>
                  <a:pt x="17600" y="7889"/>
                </a:cubicBezTo>
                <a:lnTo>
                  <a:pt x="4000" y="7889"/>
                </a:lnTo>
                <a:cubicBezTo>
                  <a:pt x="2897" y="7889"/>
                  <a:pt x="2000" y="8646"/>
                  <a:pt x="2000" y="9576"/>
                </a:cubicBezTo>
                <a:lnTo>
                  <a:pt x="2000" y="19913"/>
                </a:lnTo>
                <a:lnTo>
                  <a:pt x="7800" y="19913"/>
                </a:lnTo>
                <a:lnTo>
                  <a:pt x="7800" y="17128"/>
                </a:lnTo>
                <a:cubicBezTo>
                  <a:pt x="7800" y="16662"/>
                  <a:pt x="8248" y="16284"/>
                  <a:pt x="8800" y="16284"/>
                </a:cubicBezTo>
                <a:lnTo>
                  <a:pt x="12800" y="16284"/>
                </a:lnTo>
                <a:cubicBezTo>
                  <a:pt x="13352" y="16284"/>
                  <a:pt x="13800" y="16662"/>
                  <a:pt x="13800" y="17128"/>
                </a:cubicBezTo>
                <a:lnTo>
                  <a:pt x="13800" y="19913"/>
                </a:lnTo>
                <a:lnTo>
                  <a:pt x="19600" y="19913"/>
                </a:lnTo>
                <a:lnTo>
                  <a:pt x="19600" y="17508"/>
                </a:lnTo>
                <a:cubicBezTo>
                  <a:pt x="19600" y="17042"/>
                  <a:pt x="20047" y="16664"/>
                  <a:pt x="20600" y="16664"/>
                </a:cubicBezTo>
                <a:cubicBezTo>
                  <a:pt x="21152" y="16664"/>
                  <a:pt x="21600" y="17042"/>
                  <a:pt x="21600" y="17508"/>
                </a:cubicBezTo>
                <a:lnTo>
                  <a:pt x="21600" y="20756"/>
                </a:lnTo>
                <a:cubicBezTo>
                  <a:pt x="21600" y="21222"/>
                  <a:pt x="21152" y="21600"/>
                  <a:pt x="20600" y="21600"/>
                </a:cubicBezTo>
                <a:lnTo>
                  <a:pt x="12800" y="21600"/>
                </a:lnTo>
                <a:cubicBezTo>
                  <a:pt x="12248" y="21600"/>
                  <a:pt x="11800" y="21222"/>
                  <a:pt x="11800" y="20756"/>
                </a:cubicBezTo>
                <a:lnTo>
                  <a:pt x="11800" y="17972"/>
                </a:lnTo>
                <a:lnTo>
                  <a:pt x="9800" y="17972"/>
                </a:lnTo>
                <a:lnTo>
                  <a:pt x="9800" y="20756"/>
                </a:lnTo>
                <a:cubicBezTo>
                  <a:pt x="9800" y="21222"/>
                  <a:pt x="9352" y="21600"/>
                  <a:pt x="8800" y="21600"/>
                </a:cubicBezTo>
                <a:lnTo>
                  <a:pt x="1000" y="21600"/>
                </a:lnTo>
                <a:cubicBezTo>
                  <a:pt x="448" y="21600"/>
                  <a:pt x="0" y="21222"/>
                  <a:pt x="0" y="20756"/>
                </a:cubicBezTo>
                <a:lnTo>
                  <a:pt x="0" y="9576"/>
                </a:lnTo>
                <a:cubicBezTo>
                  <a:pt x="0" y="7716"/>
                  <a:pt x="1794" y="6201"/>
                  <a:pt x="4000" y="6201"/>
                </a:cubicBezTo>
                <a:lnTo>
                  <a:pt x="17600" y="6201"/>
                </a:lnTo>
                <a:cubicBezTo>
                  <a:pt x="19805" y="6201"/>
                  <a:pt x="21600" y="7716"/>
                  <a:pt x="21600" y="9576"/>
                </a:cubicBezTo>
                <a:lnTo>
                  <a:pt x="21600" y="13331"/>
                </a:lnTo>
                <a:cubicBezTo>
                  <a:pt x="21600" y="13797"/>
                  <a:pt x="21152" y="14175"/>
                  <a:pt x="20600" y="14175"/>
                </a:cubicBezTo>
                <a:cubicBezTo>
                  <a:pt x="20047" y="14175"/>
                  <a:pt x="19600" y="13797"/>
                  <a:pt x="19600" y="13331"/>
                </a:cubicBezTo>
                <a:cubicBezTo>
                  <a:pt x="19600" y="13331"/>
                  <a:pt x="19600" y="13331"/>
                  <a:pt x="19600" y="13331"/>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15"/>
          <p:cNvSpPr/>
          <p:nvPr/>
        </p:nvSpPr>
        <p:spPr>
          <a:xfrm>
            <a:off x="5875434" y="3580442"/>
            <a:ext cx="4072664" cy="3277552"/>
          </a:xfrm>
          <a:custGeom>
            <a:rect b="b" l="l" r="r" t="t"/>
            <a:pathLst>
              <a:path extrusionOk="0" h="19839" w="18186">
                <a:moveTo>
                  <a:pt x="3347" y="184"/>
                </a:moveTo>
                <a:cubicBezTo>
                  <a:pt x="-3414" y="1487"/>
                  <a:pt x="1479" y="15744"/>
                  <a:pt x="5676" y="19839"/>
                </a:cubicBezTo>
                <a:lnTo>
                  <a:pt x="18186" y="19839"/>
                </a:lnTo>
                <a:cubicBezTo>
                  <a:pt x="16474" y="12172"/>
                  <a:pt x="13436" y="-1761"/>
                  <a:pt x="3347" y="184"/>
                </a:cubicBezTo>
                <a:close/>
              </a:path>
            </a:pathLst>
          </a:custGeom>
          <a:gradFill>
            <a:gsLst>
              <a:gs pos="0">
                <a:schemeClr val="accent1"/>
              </a:gs>
              <a:gs pos="100000">
                <a:schemeClr val="accent2"/>
              </a:gs>
            </a:gsLst>
            <a:lin ang="0" scaled="0"/>
          </a:gra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83" name="Google Shape;283;p15"/>
          <p:cNvSpPr txBox="1"/>
          <p:nvPr>
            <p:ph type="title"/>
          </p:nvPr>
        </p:nvSpPr>
        <p:spPr>
          <a:xfrm>
            <a:off x="581891" y="294153"/>
            <a:ext cx="11028300" cy="5946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en-US"/>
              <a:t>Sortes de flocking - man-made</a:t>
            </a:r>
            <a:endParaRPr/>
          </a:p>
        </p:txBody>
      </p:sp>
      <p:sp>
        <p:nvSpPr>
          <p:cNvPr id="284" name="Google Shape;284;p15"/>
          <p:cNvSpPr txBox="1"/>
          <p:nvPr>
            <p:ph idx="1" type="body"/>
          </p:nvPr>
        </p:nvSpPr>
        <p:spPr>
          <a:xfrm>
            <a:off x="581891" y="791061"/>
            <a:ext cx="11028300" cy="222300"/>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90000"/>
              </a:lnSpc>
              <a:spcBef>
                <a:spcPts val="0"/>
              </a:spcBef>
              <a:spcAft>
                <a:spcPts val="0"/>
              </a:spcAft>
              <a:buClr>
                <a:srgbClr val="8296B0"/>
              </a:buClr>
              <a:buSzPts val="1200"/>
              <a:buNone/>
            </a:pPr>
            <a:r>
              <a:rPr lang="en-US"/>
              <a:t>...</a:t>
            </a:r>
            <a:endParaRPr/>
          </a:p>
        </p:txBody>
      </p:sp>
      <p:sp>
        <p:nvSpPr>
          <p:cNvPr id="285" name="Google Shape;285;p15"/>
          <p:cNvSpPr txBox="1"/>
          <p:nvPr>
            <p:ph idx="12" type="sldNum"/>
          </p:nvPr>
        </p:nvSpPr>
        <p:spPr>
          <a:xfrm>
            <a:off x="11121605" y="449975"/>
            <a:ext cx="444600" cy="282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pic>
        <p:nvPicPr>
          <p:cNvPr id="286" name="Google Shape;286;p15"/>
          <p:cNvPicPr preferRelativeResize="0"/>
          <p:nvPr>
            <p:ph idx="2" type="pic"/>
          </p:nvPr>
        </p:nvPicPr>
        <p:blipFill rotWithShape="1">
          <a:blip r:embed="rId3">
            <a:alphaModFix/>
          </a:blip>
          <a:srcRect b="0" l="0" r="0" t="0"/>
          <a:stretch/>
        </p:blipFill>
        <p:spPr>
          <a:xfrm>
            <a:off x="668969" y="1443119"/>
            <a:ext cx="2242370" cy="2097377"/>
          </a:xfrm>
          <a:prstGeom prst="rect">
            <a:avLst/>
          </a:prstGeom>
          <a:noFill/>
          <a:ln>
            <a:noFill/>
          </a:ln>
        </p:spPr>
      </p:pic>
      <p:pic>
        <p:nvPicPr>
          <p:cNvPr id="287" name="Google Shape;287;p15"/>
          <p:cNvPicPr preferRelativeResize="0"/>
          <p:nvPr>
            <p:ph idx="3" type="pic"/>
          </p:nvPr>
        </p:nvPicPr>
        <p:blipFill rotWithShape="1">
          <a:blip r:embed="rId4">
            <a:alphaModFix/>
          </a:blip>
          <a:srcRect b="0" l="0" r="0" t="0"/>
          <a:stretch/>
        </p:blipFill>
        <p:spPr>
          <a:xfrm>
            <a:off x="675394" y="4091532"/>
            <a:ext cx="2622605" cy="1881937"/>
          </a:xfrm>
          <a:prstGeom prst="rect">
            <a:avLst/>
          </a:prstGeom>
          <a:noFill/>
          <a:ln>
            <a:noFill/>
          </a:ln>
        </p:spPr>
      </p:pic>
      <p:pic>
        <p:nvPicPr>
          <p:cNvPr id="288" name="Google Shape;288;p15"/>
          <p:cNvPicPr preferRelativeResize="0"/>
          <p:nvPr>
            <p:ph idx="4" type="pic"/>
          </p:nvPr>
        </p:nvPicPr>
        <p:blipFill rotWithShape="1">
          <a:blip r:embed="rId5">
            <a:alphaModFix/>
          </a:blip>
          <a:srcRect b="0" l="0" r="0" t="0"/>
          <a:stretch/>
        </p:blipFill>
        <p:spPr>
          <a:xfrm>
            <a:off x="6547731" y="1590103"/>
            <a:ext cx="2144076" cy="2405700"/>
          </a:xfrm>
          <a:prstGeom prst="rect">
            <a:avLst/>
          </a:prstGeom>
          <a:noFill/>
          <a:ln>
            <a:noFill/>
          </a:ln>
        </p:spPr>
      </p:pic>
      <p:pic>
        <p:nvPicPr>
          <p:cNvPr id="289" name="Google Shape;289;p15"/>
          <p:cNvPicPr preferRelativeResize="0"/>
          <p:nvPr>
            <p:ph idx="5" type="pic"/>
          </p:nvPr>
        </p:nvPicPr>
        <p:blipFill rotWithShape="1">
          <a:blip r:embed="rId6">
            <a:alphaModFix/>
          </a:blip>
          <a:srcRect b="0" l="0" r="0" t="0"/>
          <a:stretch/>
        </p:blipFill>
        <p:spPr>
          <a:xfrm>
            <a:off x="6260179" y="4206525"/>
            <a:ext cx="2564824" cy="1625260"/>
          </a:xfrm>
          <a:prstGeom prst="rect">
            <a:avLst/>
          </a:prstGeom>
          <a:noFill/>
          <a:ln>
            <a:noFill/>
          </a:ln>
        </p:spPr>
      </p:pic>
      <p:sp>
        <p:nvSpPr>
          <p:cNvPr id="290" name="Google Shape;290;p15"/>
          <p:cNvSpPr txBox="1"/>
          <p:nvPr/>
        </p:nvSpPr>
        <p:spPr>
          <a:xfrm>
            <a:off x="3762621" y="1827071"/>
            <a:ext cx="1895100" cy="5910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1800">
                <a:solidFill>
                  <a:schemeClr val="accent2"/>
                </a:solidFill>
              </a:rPr>
              <a:t>HUMAINS</a:t>
            </a:r>
            <a:endParaRPr b="1" sz="1800">
              <a:solidFill>
                <a:schemeClr val="accent2"/>
              </a:solidFill>
            </a:endParaRPr>
          </a:p>
          <a:p>
            <a:pPr indent="0" lvl="0" marL="0" marR="0" rtl="0" algn="l">
              <a:lnSpc>
                <a:spcPct val="90000"/>
              </a:lnSpc>
              <a:spcBef>
                <a:spcPts val="0"/>
              </a:spcBef>
              <a:spcAft>
                <a:spcPts val="0"/>
              </a:spcAft>
              <a:buNone/>
            </a:pPr>
            <a:r>
              <a:rPr b="1" lang="en-US" sz="1800">
                <a:solidFill>
                  <a:schemeClr val="accent2"/>
                </a:solidFill>
              </a:rPr>
              <a:t>dans une foule</a:t>
            </a:r>
            <a:endParaRPr b="1" sz="1800">
              <a:solidFill>
                <a:schemeClr val="accent2"/>
              </a:solidFill>
            </a:endParaRPr>
          </a:p>
        </p:txBody>
      </p:sp>
      <p:sp>
        <p:nvSpPr>
          <p:cNvPr id="291" name="Google Shape;291;p15"/>
          <p:cNvSpPr txBox="1"/>
          <p:nvPr/>
        </p:nvSpPr>
        <p:spPr>
          <a:xfrm>
            <a:off x="3762621" y="2464095"/>
            <a:ext cx="18951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1200">
                <a:solidFill>
                  <a:schemeClr val="dk2"/>
                </a:solidFill>
              </a:rPr>
              <a:t>,,,</a:t>
            </a:r>
            <a:endParaRPr/>
          </a:p>
        </p:txBody>
      </p:sp>
      <p:sp>
        <p:nvSpPr>
          <p:cNvPr id="292" name="Google Shape;292;p15"/>
          <p:cNvSpPr/>
          <p:nvPr/>
        </p:nvSpPr>
        <p:spPr>
          <a:xfrm>
            <a:off x="3867127" y="2387984"/>
            <a:ext cx="738000" cy="552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93" name="Google Shape;293;p15"/>
          <p:cNvSpPr txBox="1"/>
          <p:nvPr/>
        </p:nvSpPr>
        <p:spPr>
          <a:xfrm>
            <a:off x="9641399" y="1827071"/>
            <a:ext cx="1895100" cy="5910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1800">
                <a:solidFill>
                  <a:schemeClr val="accent2"/>
                </a:solidFill>
              </a:rPr>
              <a:t>DRONES</a:t>
            </a:r>
            <a:endParaRPr b="1" sz="1800">
              <a:solidFill>
                <a:schemeClr val="accent2"/>
              </a:solidFill>
            </a:endParaRPr>
          </a:p>
          <a:p>
            <a:pPr indent="0" lvl="0" marL="0" marR="0" rtl="0" algn="l">
              <a:lnSpc>
                <a:spcPct val="90000"/>
              </a:lnSpc>
              <a:spcBef>
                <a:spcPts val="0"/>
              </a:spcBef>
              <a:spcAft>
                <a:spcPts val="0"/>
              </a:spcAft>
              <a:buNone/>
            </a:pPr>
            <a:r>
              <a:rPr b="1" lang="en-US" sz="1800">
                <a:solidFill>
                  <a:schemeClr val="accent2"/>
                </a:solidFill>
              </a:rPr>
              <a:t>en formation</a:t>
            </a:r>
            <a:endParaRPr b="1" sz="1800">
              <a:solidFill>
                <a:schemeClr val="accent2"/>
              </a:solidFill>
            </a:endParaRPr>
          </a:p>
        </p:txBody>
      </p:sp>
      <p:sp>
        <p:nvSpPr>
          <p:cNvPr id="294" name="Google Shape;294;p15"/>
          <p:cNvSpPr txBox="1"/>
          <p:nvPr/>
        </p:nvSpPr>
        <p:spPr>
          <a:xfrm>
            <a:off x="9641399" y="2464095"/>
            <a:ext cx="18951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1200">
                <a:solidFill>
                  <a:schemeClr val="dk2"/>
                </a:solidFill>
              </a:rPr>
              <a:t>...</a:t>
            </a:r>
            <a:endParaRPr/>
          </a:p>
        </p:txBody>
      </p:sp>
      <p:sp>
        <p:nvSpPr>
          <p:cNvPr id="295" name="Google Shape;295;p15"/>
          <p:cNvSpPr/>
          <p:nvPr/>
        </p:nvSpPr>
        <p:spPr>
          <a:xfrm>
            <a:off x="9745905" y="2387984"/>
            <a:ext cx="738000" cy="552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96" name="Google Shape;296;p15"/>
          <p:cNvSpPr txBox="1"/>
          <p:nvPr/>
        </p:nvSpPr>
        <p:spPr>
          <a:xfrm>
            <a:off x="3762621" y="4252044"/>
            <a:ext cx="1895100" cy="5910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1800">
                <a:solidFill>
                  <a:schemeClr val="accent1"/>
                </a:solidFill>
              </a:rPr>
              <a:t>SIMULATIONS</a:t>
            </a:r>
            <a:endParaRPr b="1" sz="1800">
              <a:solidFill>
                <a:schemeClr val="accent1"/>
              </a:solidFill>
            </a:endParaRPr>
          </a:p>
          <a:p>
            <a:pPr indent="0" lvl="0" marL="0" marR="0" rtl="0" algn="l">
              <a:lnSpc>
                <a:spcPct val="90000"/>
              </a:lnSpc>
              <a:spcBef>
                <a:spcPts val="0"/>
              </a:spcBef>
              <a:spcAft>
                <a:spcPts val="0"/>
              </a:spcAft>
              <a:buNone/>
            </a:pPr>
            <a:r>
              <a:rPr b="1" lang="en-US" sz="1800">
                <a:solidFill>
                  <a:schemeClr val="accent1"/>
                </a:solidFill>
              </a:rPr>
              <a:t>comme le jeu</a:t>
            </a:r>
            <a:endParaRPr b="1" sz="1800">
              <a:solidFill>
                <a:schemeClr val="accent1"/>
              </a:solidFill>
            </a:endParaRPr>
          </a:p>
        </p:txBody>
      </p:sp>
      <p:sp>
        <p:nvSpPr>
          <p:cNvPr id="297" name="Google Shape;297;p15"/>
          <p:cNvSpPr txBox="1"/>
          <p:nvPr/>
        </p:nvSpPr>
        <p:spPr>
          <a:xfrm>
            <a:off x="3762621" y="4889068"/>
            <a:ext cx="18951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1200">
                <a:solidFill>
                  <a:schemeClr val="dk2"/>
                </a:solidFill>
              </a:rPr>
              <a:t>...</a:t>
            </a:r>
            <a:endParaRPr/>
          </a:p>
        </p:txBody>
      </p:sp>
      <p:sp>
        <p:nvSpPr>
          <p:cNvPr id="298" name="Google Shape;298;p15"/>
          <p:cNvSpPr/>
          <p:nvPr/>
        </p:nvSpPr>
        <p:spPr>
          <a:xfrm>
            <a:off x="3867127" y="4812957"/>
            <a:ext cx="738000" cy="552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99" name="Google Shape;299;p15"/>
          <p:cNvSpPr txBox="1"/>
          <p:nvPr/>
        </p:nvSpPr>
        <p:spPr>
          <a:xfrm>
            <a:off x="9641399" y="4252044"/>
            <a:ext cx="1895100" cy="5910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1800">
                <a:solidFill>
                  <a:schemeClr val="accent1"/>
                </a:solidFill>
              </a:rPr>
              <a:t>ALGORITHMES</a:t>
            </a:r>
            <a:endParaRPr b="1" sz="1800">
              <a:solidFill>
                <a:schemeClr val="accent1"/>
              </a:solidFill>
            </a:endParaRPr>
          </a:p>
          <a:p>
            <a:pPr indent="0" lvl="0" marL="0" marR="0" rtl="0" algn="l">
              <a:lnSpc>
                <a:spcPct val="90000"/>
              </a:lnSpc>
              <a:spcBef>
                <a:spcPts val="0"/>
              </a:spcBef>
              <a:spcAft>
                <a:spcPts val="0"/>
              </a:spcAft>
              <a:buNone/>
            </a:pPr>
            <a:r>
              <a:rPr b="1" lang="en-US" sz="1800">
                <a:solidFill>
                  <a:schemeClr val="accent1"/>
                </a:solidFill>
              </a:rPr>
              <a:t>de groupement</a:t>
            </a:r>
            <a:endParaRPr b="1" sz="1800">
              <a:solidFill>
                <a:schemeClr val="accent1"/>
              </a:solidFill>
            </a:endParaRPr>
          </a:p>
        </p:txBody>
      </p:sp>
      <p:sp>
        <p:nvSpPr>
          <p:cNvPr id="300" name="Google Shape;300;p15"/>
          <p:cNvSpPr txBox="1"/>
          <p:nvPr/>
        </p:nvSpPr>
        <p:spPr>
          <a:xfrm>
            <a:off x="9641399" y="4889068"/>
            <a:ext cx="18951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1200">
                <a:solidFill>
                  <a:schemeClr val="dk2"/>
                </a:solidFill>
              </a:rPr>
              <a:t>...</a:t>
            </a:r>
            <a:endParaRPr/>
          </a:p>
        </p:txBody>
      </p:sp>
      <p:sp>
        <p:nvSpPr>
          <p:cNvPr id="301" name="Google Shape;301;p15"/>
          <p:cNvSpPr/>
          <p:nvPr/>
        </p:nvSpPr>
        <p:spPr>
          <a:xfrm>
            <a:off x="9745905" y="4812957"/>
            <a:ext cx="738000" cy="552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Calibri"/>
              <a:ea typeface="Calibri"/>
              <a:cs typeface="Calibri"/>
              <a:sym typeface="Calibri"/>
            </a:endParaRPr>
          </a:p>
        </p:txBody>
      </p:sp>
      <p:sp>
        <p:nvSpPr>
          <p:cNvPr id="302" name="Google Shape;302;p15"/>
          <p:cNvSpPr/>
          <p:nvPr/>
        </p:nvSpPr>
        <p:spPr>
          <a:xfrm>
            <a:off x="2391640" y="1855826"/>
            <a:ext cx="1240200" cy="1240200"/>
          </a:xfrm>
          <a:prstGeom prst="ellipse">
            <a:avLst/>
          </a:prstGeom>
          <a:solidFill>
            <a:schemeClr val="accent2"/>
          </a:solidFill>
          <a:ln cap="flat" cmpd="sng" w="920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3" name="Google Shape;303;p15"/>
          <p:cNvSpPr/>
          <p:nvPr/>
        </p:nvSpPr>
        <p:spPr>
          <a:xfrm>
            <a:off x="8270418" y="1855826"/>
            <a:ext cx="1240200" cy="1240200"/>
          </a:xfrm>
          <a:prstGeom prst="ellipse">
            <a:avLst/>
          </a:prstGeom>
          <a:solidFill>
            <a:schemeClr val="accent2"/>
          </a:solidFill>
          <a:ln cap="flat" cmpd="sng" w="920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4" name="Google Shape;304;p15"/>
          <p:cNvSpPr/>
          <p:nvPr/>
        </p:nvSpPr>
        <p:spPr>
          <a:xfrm>
            <a:off x="8270418" y="4280799"/>
            <a:ext cx="1240200" cy="1240200"/>
          </a:xfrm>
          <a:prstGeom prst="ellipse">
            <a:avLst/>
          </a:prstGeom>
          <a:solidFill>
            <a:schemeClr val="accent1"/>
          </a:solidFill>
          <a:ln cap="flat" cmpd="sng" w="920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305" name="Google Shape;305;p15"/>
          <p:cNvCxnSpPr/>
          <p:nvPr/>
        </p:nvCxnSpPr>
        <p:spPr>
          <a:xfrm>
            <a:off x="2528047" y="3859312"/>
            <a:ext cx="3129600" cy="0"/>
          </a:xfrm>
          <a:prstGeom prst="straightConnector1">
            <a:avLst/>
          </a:prstGeom>
          <a:noFill/>
          <a:ln cap="flat" cmpd="sng" w="12700">
            <a:solidFill>
              <a:srgbClr val="D5DBE5"/>
            </a:solidFill>
            <a:prstDash val="dash"/>
            <a:miter lim="800000"/>
            <a:headEnd len="sm" w="sm" type="none"/>
            <a:tailEnd len="sm" w="sm" type="none"/>
          </a:ln>
        </p:spPr>
      </p:cxnSp>
      <p:cxnSp>
        <p:nvCxnSpPr>
          <p:cNvPr id="306" name="Google Shape;306;p15"/>
          <p:cNvCxnSpPr/>
          <p:nvPr/>
        </p:nvCxnSpPr>
        <p:spPr>
          <a:xfrm>
            <a:off x="8767482" y="3859312"/>
            <a:ext cx="2809500" cy="0"/>
          </a:xfrm>
          <a:prstGeom prst="straightConnector1">
            <a:avLst/>
          </a:prstGeom>
          <a:noFill/>
          <a:ln cap="flat" cmpd="sng" w="12700">
            <a:solidFill>
              <a:srgbClr val="D5DBE5"/>
            </a:solidFill>
            <a:prstDash val="dash"/>
            <a:miter lim="800000"/>
            <a:headEnd len="sm" w="sm" type="none"/>
            <a:tailEnd len="sm" w="sm" type="none"/>
          </a:ln>
        </p:spPr>
      </p:cxnSp>
      <p:sp>
        <p:nvSpPr>
          <p:cNvPr id="307" name="Google Shape;307;p15"/>
          <p:cNvSpPr/>
          <p:nvPr/>
        </p:nvSpPr>
        <p:spPr>
          <a:xfrm>
            <a:off x="8642721" y="2175140"/>
            <a:ext cx="491940" cy="584280"/>
          </a:xfrm>
          <a:custGeom>
            <a:rect b="b" l="l" r="r" t="t"/>
            <a:pathLst>
              <a:path extrusionOk="0" h="21600" w="21600">
                <a:moveTo>
                  <a:pt x="3010" y="0"/>
                </a:moveTo>
                <a:cubicBezTo>
                  <a:pt x="1352" y="0"/>
                  <a:pt x="0" y="1138"/>
                  <a:pt x="0" y="2534"/>
                </a:cubicBezTo>
                <a:lnTo>
                  <a:pt x="0" y="19074"/>
                </a:lnTo>
                <a:cubicBezTo>
                  <a:pt x="0" y="20470"/>
                  <a:pt x="1352" y="21600"/>
                  <a:pt x="3010" y="21600"/>
                </a:cubicBezTo>
                <a:lnTo>
                  <a:pt x="21600" y="21600"/>
                </a:lnTo>
                <a:lnTo>
                  <a:pt x="21600" y="0"/>
                </a:lnTo>
                <a:cubicBezTo>
                  <a:pt x="21600" y="0"/>
                  <a:pt x="3010" y="0"/>
                  <a:pt x="3010" y="0"/>
                </a:cubicBezTo>
                <a:close/>
                <a:moveTo>
                  <a:pt x="3010" y="1690"/>
                </a:moveTo>
                <a:lnTo>
                  <a:pt x="19593" y="1690"/>
                </a:lnTo>
                <a:cubicBezTo>
                  <a:pt x="19593" y="1690"/>
                  <a:pt x="19593" y="19919"/>
                  <a:pt x="19593" y="19919"/>
                </a:cubicBezTo>
                <a:lnTo>
                  <a:pt x="3010" y="19919"/>
                </a:lnTo>
                <a:cubicBezTo>
                  <a:pt x="2457" y="19919"/>
                  <a:pt x="2007" y="19539"/>
                  <a:pt x="2007" y="19074"/>
                </a:cubicBezTo>
                <a:lnTo>
                  <a:pt x="2007" y="2534"/>
                </a:lnTo>
                <a:cubicBezTo>
                  <a:pt x="2007" y="2069"/>
                  <a:pt x="2457" y="1690"/>
                  <a:pt x="3010" y="1690"/>
                </a:cubicBezTo>
                <a:close/>
                <a:moveTo>
                  <a:pt x="10721" y="3975"/>
                </a:moveTo>
                <a:cubicBezTo>
                  <a:pt x="7410" y="3980"/>
                  <a:pt x="4721" y="6246"/>
                  <a:pt x="4721" y="9036"/>
                </a:cubicBezTo>
                <a:cubicBezTo>
                  <a:pt x="4721" y="11825"/>
                  <a:pt x="7410" y="14100"/>
                  <a:pt x="10721" y="14105"/>
                </a:cubicBezTo>
                <a:cubicBezTo>
                  <a:pt x="10724" y="14105"/>
                  <a:pt x="10728" y="14105"/>
                  <a:pt x="10731" y="14105"/>
                </a:cubicBezTo>
                <a:cubicBezTo>
                  <a:pt x="10734" y="14105"/>
                  <a:pt x="10738" y="14105"/>
                  <a:pt x="10741" y="14105"/>
                </a:cubicBezTo>
                <a:cubicBezTo>
                  <a:pt x="14052" y="14100"/>
                  <a:pt x="16751" y="11825"/>
                  <a:pt x="16751" y="9036"/>
                </a:cubicBezTo>
                <a:cubicBezTo>
                  <a:pt x="16751" y="6246"/>
                  <a:pt x="14052" y="3980"/>
                  <a:pt x="10741" y="3975"/>
                </a:cubicBezTo>
                <a:cubicBezTo>
                  <a:pt x="10738" y="3975"/>
                  <a:pt x="10734" y="3975"/>
                  <a:pt x="10731" y="3975"/>
                </a:cubicBezTo>
                <a:cubicBezTo>
                  <a:pt x="10728" y="3975"/>
                  <a:pt x="10724" y="3975"/>
                  <a:pt x="10721" y="3975"/>
                </a:cubicBezTo>
                <a:close/>
                <a:moveTo>
                  <a:pt x="10731" y="5748"/>
                </a:moveTo>
                <a:cubicBezTo>
                  <a:pt x="10992" y="6050"/>
                  <a:pt x="11384" y="6886"/>
                  <a:pt x="11508" y="8191"/>
                </a:cubicBezTo>
                <a:cubicBezTo>
                  <a:pt x="11508" y="8191"/>
                  <a:pt x="9954" y="8191"/>
                  <a:pt x="9954" y="8191"/>
                </a:cubicBezTo>
                <a:cubicBezTo>
                  <a:pt x="10078" y="6886"/>
                  <a:pt x="10470" y="6050"/>
                  <a:pt x="10731" y="5748"/>
                </a:cubicBezTo>
                <a:close/>
                <a:moveTo>
                  <a:pt x="8292" y="6369"/>
                </a:moveTo>
                <a:cubicBezTo>
                  <a:pt x="8121" y="6920"/>
                  <a:pt x="8000" y="7535"/>
                  <a:pt x="7948" y="8191"/>
                </a:cubicBezTo>
                <a:lnTo>
                  <a:pt x="6856" y="8191"/>
                </a:lnTo>
                <a:cubicBezTo>
                  <a:pt x="7082" y="7455"/>
                  <a:pt x="7597" y="6821"/>
                  <a:pt x="8292" y="6369"/>
                </a:cubicBezTo>
                <a:close/>
                <a:moveTo>
                  <a:pt x="13180" y="6369"/>
                </a:moveTo>
                <a:cubicBezTo>
                  <a:pt x="13875" y="6821"/>
                  <a:pt x="14390" y="7455"/>
                  <a:pt x="14616" y="8191"/>
                </a:cubicBezTo>
                <a:lnTo>
                  <a:pt x="13525" y="8191"/>
                </a:lnTo>
                <a:cubicBezTo>
                  <a:pt x="13471" y="7535"/>
                  <a:pt x="13351" y="6920"/>
                  <a:pt x="13180" y="6369"/>
                </a:cubicBezTo>
                <a:close/>
                <a:moveTo>
                  <a:pt x="6856" y="9881"/>
                </a:moveTo>
                <a:lnTo>
                  <a:pt x="7948" y="9881"/>
                </a:lnTo>
                <a:cubicBezTo>
                  <a:pt x="8000" y="10536"/>
                  <a:pt x="8121" y="11160"/>
                  <a:pt x="8292" y="11711"/>
                </a:cubicBezTo>
                <a:cubicBezTo>
                  <a:pt x="7597" y="11259"/>
                  <a:pt x="7082" y="10617"/>
                  <a:pt x="6856" y="9881"/>
                </a:cubicBezTo>
                <a:close/>
                <a:moveTo>
                  <a:pt x="9954" y="9881"/>
                </a:moveTo>
                <a:lnTo>
                  <a:pt x="11508" y="9881"/>
                </a:lnTo>
                <a:cubicBezTo>
                  <a:pt x="11384" y="11186"/>
                  <a:pt x="10992" y="12021"/>
                  <a:pt x="10731" y="12324"/>
                </a:cubicBezTo>
                <a:cubicBezTo>
                  <a:pt x="10470" y="12021"/>
                  <a:pt x="10078" y="11186"/>
                  <a:pt x="9954" y="9881"/>
                </a:cubicBezTo>
                <a:close/>
                <a:moveTo>
                  <a:pt x="13525" y="9881"/>
                </a:moveTo>
                <a:lnTo>
                  <a:pt x="14616" y="9881"/>
                </a:lnTo>
                <a:cubicBezTo>
                  <a:pt x="14390" y="10617"/>
                  <a:pt x="13875" y="11259"/>
                  <a:pt x="13180" y="11711"/>
                </a:cubicBezTo>
                <a:cubicBezTo>
                  <a:pt x="13351" y="11160"/>
                  <a:pt x="13471" y="10536"/>
                  <a:pt x="13525" y="9881"/>
                </a:cubicBezTo>
                <a:close/>
                <a:moveTo>
                  <a:pt x="5980" y="15902"/>
                </a:moveTo>
                <a:cubicBezTo>
                  <a:pt x="5980" y="15902"/>
                  <a:pt x="5980" y="17591"/>
                  <a:pt x="5980" y="17591"/>
                </a:cubicBezTo>
                <a:lnTo>
                  <a:pt x="15698" y="17591"/>
                </a:lnTo>
                <a:lnTo>
                  <a:pt x="15698" y="15902"/>
                </a:lnTo>
                <a:lnTo>
                  <a:pt x="5980" y="15902"/>
                </a:ln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08" name="Google Shape;308;p15"/>
          <p:cNvSpPr/>
          <p:nvPr/>
        </p:nvSpPr>
        <p:spPr>
          <a:xfrm>
            <a:off x="8586427" y="4605415"/>
            <a:ext cx="600156" cy="600156"/>
          </a:xfrm>
          <a:custGeom>
            <a:rect b="b" l="l" r="r" t="t"/>
            <a:pathLst>
              <a:path extrusionOk="0" h="21600" w="21600">
                <a:moveTo>
                  <a:pt x="10796" y="0"/>
                </a:moveTo>
                <a:cubicBezTo>
                  <a:pt x="7852" y="0"/>
                  <a:pt x="5183" y="1187"/>
                  <a:pt x="3233" y="3104"/>
                </a:cubicBezTo>
                <a:cubicBezTo>
                  <a:pt x="3209" y="3124"/>
                  <a:pt x="3183" y="3138"/>
                  <a:pt x="3161" y="3161"/>
                </a:cubicBezTo>
                <a:cubicBezTo>
                  <a:pt x="3138" y="3183"/>
                  <a:pt x="3124" y="3208"/>
                  <a:pt x="3104" y="3233"/>
                </a:cubicBezTo>
                <a:cubicBezTo>
                  <a:pt x="1187" y="5183"/>
                  <a:pt x="0" y="7852"/>
                  <a:pt x="0" y="10796"/>
                </a:cubicBezTo>
                <a:cubicBezTo>
                  <a:pt x="0" y="16751"/>
                  <a:pt x="4842" y="21600"/>
                  <a:pt x="10796" y="21600"/>
                </a:cubicBezTo>
                <a:cubicBezTo>
                  <a:pt x="13740" y="21600"/>
                  <a:pt x="16417" y="20413"/>
                  <a:pt x="18367" y="18496"/>
                </a:cubicBezTo>
                <a:cubicBezTo>
                  <a:pt x="18391" y="18476"/>
                  <a:pt x="18417" y="18462"/>
                  <a:pt x="18439" y="18439"/>
                </a:cubicBezTo>
                <a:cubicBezTo>
                  <a:pt x="18462" y="18416"/>
                  <a:pt x="18476" y="18391"/>
                  <a:pt x="18496" y="18367"/>
                </a:cubicBezTo>
                <a:cubicBezTo>
                  <a:pt x="20413" y="16416"/>
                  <a:pt x="21600" y="13740"/>
                  <a:pt x="21600" y="10796"/>
                </a:cubicBezTo>
                <a:cubicBezTo>
                  <a:pt x="21600" y="10299"/>
                  <a:pt x="21194" y="9901"/>
                  <a:pt x="20697" y="9901"/>
                </a:cubicBezTo>
                <a:cubicBezTo>
                  <a:pt x="20200" y="9901"/>
                  <a:pt x="19802" y="10299"/>
                  <a:pt x="19802" y="10796"/>
                </a:cubicBezTo>
                <a:cubicBezTo>
                  <a:pt x="19802" y="12953"/>
                  <a:pt x="19033" y="14936"/>
                  <a:pt x="17762" y="16488"/>
                </a:cubicBezTo>
                <a:lnTo>
                  <a:pt x="15932" y="14666"/>
                </a:lnTo>
                <a:cubicBezTo>
                  <a:pt x="15581" y="14315"/>
                  <a:pt x="15017" y="14315"/>
                  <a:pt x="14666" y="14666"/>
                </a:cubicBezTo>
                <a:cubicBezTo>
                  <a:pt x="14314" y="15018"/>
                  <a:pt x="14314" y="15580"/>
                  <a:pt x="14666" y="15932"/>
                </a:cubicBezTo>
                <a:lnTo>
                  <a:pt x="16488" y="17762"/>
                </a:lnTo>
                <a:cubicBezTo>
                  <a:pt x="14936" y="19033"/>
                  <a:pt x="12954" y="19802"/>
                  <a:pt x="10796" y="19802"/>
                </a:cubicBezTo>
                <a:cubicBezTo>
                  <a:pt x="5834" y="19802"/>
                  <a:pt x="1798" y="15758"/>
                  <a:pt x="1798" y="10796"/>
                </a:cubicBezTo>
                <a:cubicBezTo>
                  <a:pt x="1798" y="8639"/>
                  <a:pt x="2567" y="6656"/>
                  <a:pt x="3838" y="5104"/>
                </a:cubicBezTo>
                <a:lnTo>
                  <a:pt x="5660" y="6934"/>
                </a:lnTo>
                <a:cubicBezTo>
                  <a:pt x="5836" y="7110"/>
                  <a:pt x="6067" y="7200"/>
                  <a:pt x="6297" y="7200"/>
                </a:cubicBezTo>
                <a:cubicBezTo>
                  <a:pt x="6527" y="7200"/>
                  <a:pt x="6758" y="7110"/>
                  <a:pt x="6934" y="6934"/>
                </a:cubicBezTo>
                <a:cubicBezTo>
                  <a:pt x="7286" y="6582"/>
                  <a:pt x="7286" y="6011"/>
                  <a:pt x="6934" y="5660"/>
                </a:cubicBezTo>
                <a:lnTo>
                  <a:pt x="5112" y="3838"/>
                </a:lnTo>
                <a:cubicBezTo>
                  <a:pt x="6663" y="2568"/>
                  <a:pt x="8638" y="1798"/>
                  <a:pt x="10796" y="1798"/>
                </a:cubicBezTo>
                <a:cubicBezTo>
                  <a:pt x="11293" y="1798"/>
                  <a:pt x="11699" y="1400"/>
                  <a:pt x="11699" y="903"/>
                </a:cubicBezTo>
                <a:cubicBezTo>
                  <a:pt x="11699" y="406"/>
                  <a:pt x="11293" y="0"/>
                  <a:pt x="10796" y="0"/>
                </a:cubicBezTo>
                <a:close/>
                <a:moveTo>
                  <a:pt x="19665" y="516"/>
                </a:moveTo>
                <a:cubicBezTo>
                  <a:pt x="18921" y="516"/>
                  <a:pt x="18318" y="1118"/>
                  <a:pt x="18318" y="1862"/>
                </a:cubicBezTo>
                <a:cubicBezTo>
                  <a:pt x="18318" y="2607"/>
                  <a:pt x="18921" y="3217"/>
                  <a:pt x="19665" y="3217"/>
                </a:cubicBezTo>
                <a:cubicBezTo>
                  <a:pt x="20409" y="3217"/>
                  <a:pt x="21019" y="2607"/>
                  <a:pt x="21019" y="1862"/>
                </a:cubicBezTo>
                <a:cubicBezTo>
                  <a:pt x="21019" y="1118"/>
                  <a:pt x="20409" y="516"/>
                  <a:pt x="19665" y="516"/>
                </a:cubicBezTo>
                <a:close/>
                <a:moveTo>
                  <a:pt x="15956" y="4926"/>
                </a:moveTo>
                <a:cubicBezTo>
                  <a:pt x="15790" y="4891"/>
                  <a:pt x="15613" y="4897"/>
                  <a:pt x="15448" y="4959"/>
                </a:cubicBezTo>
                <a:lnTo>
                  <a:pt x="8248" y="7660"/>
                </a:lnTo>
                <a:cubicBezTo>
                  <a:pt x="8245" y="7660"/>
                  <a:pt x="8243" y="7659"/>
                  <a:pt x="8240" y="7660"/>
                </a:cubicBezTo>
                <a:cubicBezTo>
                  <a:pt x="8127" y="7703"/>
                  <a:pt x="8025" y="7777"/>
                  <a:pt x="7934" y="7869"/>
                </a:cubicBezTo>
                <a:cubicBezTo>
                  <a:pt x="7931" y="7872"/>
                  <a:pt x="7928" y="7867"/>
                  <a:pt x="7926" y="7869"/>
                </a:cubicBezTo>
                <a:cubicBezTo>
                  <a:pt x="7911" y="7884"/>
                  <a:pt x="7899" y="7902"/>
                  <a:pt x="7885" y="7918"/>
                </a:cubicBezTo>
                <a:cubicBezTo>
                  <a:pt x="7857" y="7951"/>
                  <a:pt x="7828" y="7986"/>
                  <a:pt x="7805" y="8022"/>
                </a:cubicBezTo>
                <a:cubicBezTo>
                  <a:pt x="7793" y="8040"/>
                  <a:pt x="7790" y="8060"/>
                  <a:pt x="7781" y="8079"/>
                </a:cubicBezTo>
                <a:cubicBezTo>
                  <a:pt x="7760" y="8117"/>
                  <a:pt x="7739" y="8152"/>
                  <a:pt x="7724" y="8192"/>
                </a:cubicBezTo>
                <a:cubicBezTo>
                  <a:pt x="7721" y="8200"/>
                  <a:pt x="7719" y="8208"/>
                  <a:pt x="7716" y="8216"/>
                </a:cubicBezTo>
                <a:lnTo>
                  <a:pt x="5467" y="14964"/>
                </a:lnTo>
                <a:cubicBezTo>
                  <a:pt x="5359" y="15288"/>
                  <a:pt x="5443" y="15643"/>
                  <a:pt x="5684" y="15884"/>
                </a:cubicBezTo>
                <a:cubicBezTo>
                  <a:pt x="5856" y="16055"/>
                  <a:pt x="6087" y="16150"/>
                  <a:pt x="6321" y="16150"/>
                </a:cubicBezTo>
                <a:cubicBezTo>
                  <a:pt x="6417" y="16150"/>
                  <a:pt x="6510" y="16132"/>
                  <a:pt x="6603" y="16101"/>
                </a:cubicBezTo>
                <a:lnTo>
                  <a:pt x="13352" y="13852"/>
                </a:lnTo>
                <a:cubicBezTo>
                  <a:pt x="13609" y="13766"/>
                  <a:pt x="13813" y="13574"/>
                  <a:pt x="13908" y="13320"/>
                </a:cubicBezTo>
                <a:lnTo>
                  <a:pt x="16609" y="6120"/>
                </a:lnTo>
                <a:cubicBezTo>
                  <a:pt x="16733" y="5790"/>
                  <a:pt x="16649" y="5417"/>
                  <a:pt x="16400" y="5168"/>
                </a:cubicBezTo>
                <a:cubicBezTo>
                  <a:pt x="16274" y="5043"/>
                  <a:pt x="16122" y="4962"/>
                  <a:pt x="15956" y="4926"/>
                </a:cubicBezTo>
                <a:close/>
                <a:moveTo>
                  <a:pt x="14231" y="7337"/>
                </a:moveTo>
                <a:cubicBezTo>
                  <a:pt x="14231" y="7337"/>
                  <a:pt x="12376" y="12280"/>
                  <a:pt x="12376" y="12280"/>
                </a:cubicBezTo>
                <a:lnTo>
                  <a:pt x="7740" y="13828"/>
                </a:lnTo>
                <a:lnTo>
                  <a:pt x="8958" y="10167"/>
                </a:lnTo>
                <a:lnTo>
                  <a:pt x="10183" y="11385"/>
                </a:lnTo>
                <a:cubicBezTo>
                  <a:pt x="10359" y="11560"/>
                  <a:pt x="10590" y="11651"/>
                  <a:pt x="10820" y="11651"/>
                </a:cubicBezTo>
                <a:cubicBezTo>
                  <a:pt x="11050" y="11651"/>
                  <a:pt x="11281" y="11560"/>
                  <a:pt x="11457" y="11385"/>
                </a:cubicBezTo>
                <a:cubicBezTo>
                  <a:pt x="11809" y="11033"/>
                  <a:pt x="11809" y="10470"/>
                  <a:pt x="11457" y="10119"/>
                </a:cubicBezTo>
                <a:lnTo>
                  <a:pt x="10191" y="8853"/>
                </a:lnTo>
                <a:lnTo>
                  <a:pt x="14231" y="7337"/>
                </a:ln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09" name="Google Shape;309;p15"/>
          <p:cNvSpPr/>
          <p:nvPr/>
        </p:nvSpPr>
        <p:spPr>
          <a:xfrm>
            <a:off x="2714984" y="2260057"/>
            <a:ext cx="601722" cy="473958"/>
          </a:xfrm>
          <a:custGeom>
            <a:rect b="b" l="l" r="r" t="t"/>
            <a:pathLst>
              <a:path extrusionOk="0" h="21600" w="21600">
                <a:moveTo>
                  <a:pt x="984" y="0"/>
                </a:moveTo>
                <a:cubicBezTo>
                  <a:pt x="441" y="0"/>
                  <a:pt x="0" y="560"/>
                  <a:pt x="0" y="1249"/>
                </a:cubicBezTo>
                <a:lnTo>
                  <a:pt x="0" y="6691"/>
                </a:lnTo>
                <a:cubicBezTo>
                  <a:pt x="0" y="7136"/>
                  <a:pt x="189" y="7548"/>
                  <a:pt x="492" y="7771"/>
                </a:cubicBezTo>
                <a:cubicBezTo>
                  <a:pt x="1343" y="8396"/>
                  <a:pt x="1868" y="9555"/>
                  <a:pt x="1868" y="10800"/>
                </a:cubicBezTo>
                <a:cubicBezTo>
                  <a:pt x="1868" y="12045"/>
                  <a:pt x="1343" y="13212"/>
                  <a:pt x="492" y="13838"/>
                </a:cubicBezTo>
                <a:cubicBezTo>
                  <a:pt x="189" y="14061"/>
                  <a:pt x="0" y="14464"/>
                  <a:pt x="0" y="14909"/>
                </a:cubicBezTo>
                <a:lnTo>
                  <a:pt x="0" y="20360"/>
                </a:lnTo>
                <a:cubicBezTo>
                  <a:pt x="0" y="21048"/>
                  <a:pt x="441" y="21600"/>
                  <a:pt x="984" y="21600"/>
                </a:cubicBezTo>
                <a:lnTo>
                  <a:pt x="20616" y="21600"/>
                </a:lnTo>
                <a:cubicBezTo>
                  <a:pt x="21159" y="21600"/>
                  <a:pt x="21600" y="21048"/>
                  <a:pt x="21600" y="20360"/>
                </a:cubicBezTo>
                <a:lnTo>
                  <a:pt x="21600" y="14909"/>
                </a:lnTo>
                <a:cubicBezTo>
                  <a:pt x="21600" y="14464"/>
                  <a:pt x="21411" y="14060"/>
                  <a:pt x="21108" y="13838"/>
                </a:cubicBezTo>
                <a:cubicBezTo>
                  <a:pt x="20257" y="13212"/>
                  <a:pt x="19726" y="12045"/>
                  <a:pt x="19726" y="10800"/>
                </a:cubicBezTo>
                <a:cubicBezTo>
                  <a:pt x="19726" y="9555"/>
                  <a:pt x="20257" y="8396"/>
                  <a:pt x="21108" y="7771"/>
                </a:cubicBezTo>
                <a:cubicBezTo>
                  <a:pt x="21411" y="7548"/>
                  <a:pt x="21600" y="7136"/>
                  <a:pt x="21600" y="6691"/>
                </a:cubicBezTo>
                <a:lnTo>
                  <a:pt x="21600" y="1249"/>
                </a:lnTo>
                <a:cubicBezTo>
                  <a:pt x="21600" y="560"/>
                  <a:pt x="21159" y="0"/>
                  <a:pt x="20616" y="0"/>
                </a:cubicBezTo>
                <a:lnTo>
                  <a:pt x="984" y="0"/>
                </a:lnTo>
                <a:close/>
                <a:moveTo>
                  <a:pt x="1961" y="2489"/>
                </a:moveTo>
                <a:lnTo>
                  <a:pt x="19633" y="2489"/>
                </a:lnTo>
                <a:cubicBezTo>
                  <a:pt x="19633" y="2489"/>
                  <a:pt x="19633" y="6024"/>
                  <a:pt x="19633" y="6024"/>
                </a:cubicBezTo>
                <a:cubicBezTo>
                  <a:pt x="18467" y="7149"/>
                  <a:pt x="17765" y="8919"/>
                  <a:pt x="17765" y="10800"/>
                </a:cubicBezTo>
                <a:cubicBezTo>
                  <a:pt x="17765" y="12681"/>
                  <a:pt x="18467" y="14451"/>
                  <a:pt x="19633" y="15576"/>
                </a:cubicBezTo>
                <a:lnTo>
                  <a:pt x="19633" y="19111"/>
                </a:lnTo>
                <a:lnTo>
                  <a:pt x="1961" y="19111"/>
                </a:lnTo>
                <a:lnTo>
                  <a:pt x="1961" y="15576"/>
                </a:lnTo>
                <a:cubicBezTo>
                  <a:pt x="3126" y="14451"/>
                  <a:pt x="3835" y="12681"/>
                  <a:pt x="3835" y="10800"/>
                </a:cubicBezTo>
                <a:cubicBezTo>
                  <a:pt x="3835" y="8919"/>
                  <a:pt x="3126" y="7149"/>
                  <a:pt x="1961" y="6024"/>
                </a:cubicBezTo>
                <a:lnTo>
                  <a:pt x="1961" y="2489"/>
                </a:lnTo>
                <a:close/>
                <a:moveTo>
                  <a:pt x="6799" y="7028"/>
                </a:moveTo>
                <a:cubicBezTo>
                  <a:pt x="6673" y="7051"/>
                  <a:pt x="6550" y="7109"/>
                  <a:pt x="6433" y="7197"/>
                </a:cubicBezTo>
                <a:cubicBezTo>
                  <a:pt x="5969" y="7552"/>
                  <a:pt x="5816" y="8320"/>
                  <a:pt x="6095" y="8910"/>
                </a:cubicBezTo>
                <a:cubicBezTo>
                  <a:pt x="6095" y="8910"/>
                  <a:pt x="7078" y="10986"/>
                  <a:pt x="7078" y="10986"/>
                </a:cubicBezTo>
                <a:cubicBezTo>
                  <a:pt x="7256" y="11361"/>
                  <a:pt x="7571" y="11593"/>
                  <a:pt x="7916" y="11593"/>
                </a:cubicBezTo>
                <a:lnTo>
                  <a:pt x="10036" y="11593"/>
                </a:lnTo>
                <a:lnTo>
                  <a:pt x="9464" y="12437"/>
                </a:lnTo>
                <a:cubicBezTo>
                  <a:pt x="9111" y="12960"/>
                  <a:pt x="9159" y="13752"/>
                  <a:pt x="9570" y="14200"/>
                </a:cubicBezTo>
                <a:cubicBezTo>
                  <a:pt x="9756" y="14401"/>
                  <a:pt x="9983" y="14496"/>
                  <a:pt x="10208" y="14496"/>
                </a:cubicBezTo>
                <a:cubicBezTo>
                  <a:pt x="10485" y="14496"/>
                  <a:pt x="10759" y="14352"/>
                  <a:pt x="10953" y="14065"/>
                </a:cubicBezTo>
                <a:lnTo>
                  <a:pt x="12621" y="11593"/>
                </a:lnTo>
                <a:lnTo>
                  <a:pt x="14788" y="11593"/>
                </a:lnTo>
                <a:cubicBezTo>
                  <a:pt x="15330" y="11593"/>
                  <a:pt x="15771" y="11033"/>
                  <a:pt x="15771" y="10344"/>
                </a:cubicBezTo>
                <a:cubicBezTo>
                  <a:pt x="15771" y="9656"/>
                  <a:pt x="15330" y="9096"/>
                  <a:pt x="14788" y="9096"/>
                </a:cubicBezTo>
                <a:lnTo>
                  <a:pt x="12189" y="9096"/>
                </a:lnTo>
                <a:lnTo>
                  <a:pt x="8474" y="9096"/>
                </a:lnTo>
                <a:lnTo>
                  <a:pt x="7776" y="7628"/>
                </a:lnTo>
                <a:cubicBezTo>
                  <a:pt x="7567" y="7185"/>
                  <a:pt x="7178" y="6961"/>
                  <a:pt x="6799" y="7028"/>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10" name="Google Shape;310;p15"/>
          <p:cNvSpPr/>
          <p:nvPr/>
        </p:nvSpPr>
        <p:spPr>
          <a:xfrm>
            <a:off x="2391640" y="4280799"/>
            <a:ext cx="1240200" cy="1240200"/>
          </a:xfrm>
          <a:prstGeom prst="ellipse">
            <a:avLst/>
          </a:prstGeom>
          <a:solidFill>
            <a:schemeClr val="accent1"/>
          </a:solidFill>
          <a:ln cap="flat" cmpd="sng" w="920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11" name="Google Shape;311;p15"/>
          <p:cNvSpPr/>
          <p:nvPr/>
        </p:nvSpPr>
        <p:spPr>
          <a:xfrm>
            <a:off x="2745044" y="4600733"/>
            <a:ext cx="504684" cy="598104"/>
          </a:xfrm>
          <a:custGeom>
            <a:rect b="b" l="l" r="r" t="t"/>
            <a:pathLst>
              <a:path extrusionOk="0" h="21600" w="21600">
                <a:moveTo>
                  <a:pt x="15411" y="3096"/>
                </a:moveTo>
                <a:lnTo>
                  <a:pt x="16311" y="3656"/>
                </a:lnTo>
                <a:cubicBezTo>
                  <a:pt x="16447" y="3739"/>
                  <a:pt x="16505" y="3887"/>
                  <a:pt x="16452" y="4022"/>
                </a:cubicBezTo>
                <a:lnTo>
                  <a:pt x="16122" y="4928"/>
                </a:lnTo>
                <a:cubicBezTo>
                  <a:pt x="16006" y="5229"/>
                  <a:pt x="16416" y="5480"/>
                  <a:pt x="16722" y="5294"/>
                </a:cubicBezTo>
                <a:lnTo>
                  <a:pt x="17620" y="4734"/>
                </a:lnTo>
                <a:cubicBezTo>
                  <a:pt x="17688" y="4692"/>
                  <a:pt x="17768" y="4671"/>
                  <a:pt x="17849" y="4671"/>
                </a:cubicBezTo>
                <a:cubicBezTo>
                  <a:pt x="17929" y="4671"/>
                  <a:pt x="18010" y="4692"/>
                  <a:pt x="18078" y="4734"/>
                </a:cubicBezTo>
                <a:lnTo>
                  <a:pt x="18976" y="5294"/>
                </a:lnTo>
                <a:cubicBezTo>
                  <a:pt x="19281" y="5480"/>
                  <a:pt x="19693" y="5229"/>
                  <a:pt x="19576" y="4928"/>
                </a:cubicBezTo>
                <a:lnTo>
                  <a:pt x="19246" y="4022"/>
                </a:lnTo>
                <a:cubicBezTo>
                  <a:pt x="19194" y="3887"/>
                  <a:pt x="19251" y="3739"/>
                  <a:pt x="19388" y="3656"/>
                </a:cubicBezTo>
                <a:lnTo>
                  <a:pt x="20288" y="3096"/>
                </a:lnTo>
                <a:cubicBezTo>
                  <a:pt x="20594" y="2909"/>
                  <a:pt x="20437" y="2447"/>
                  <a:pt x="20059" y="2447"/>
                </a:cubicBezTo>
                <a:lnTo>
                  <a:pt x="18942" y="2447"/>
                </a:lnTo>
                <a:cubicBezTo>
                  <a:pt x="18773" y="2447"/>
                  <a:pt x="18623" y="2381"/>
                  <a:pt x="18571" y="2246"/>
                </a:cubicBezTo>
                <a:lnTo>
                  <a:pt x="18220" y="1365"/>
                </a:lnTo>
                <a:cubicBezTo>
                  <a:pt x="18162" y="1214"/>
                  <a:pt x="18005" y="1139"/>
                  <a:pt x="17849" y="1139"/>
                </a:cubicBezTo>
                <a:cubicBezTo>
                  <a:pt x="17693" y="1139"/>
                  <a:pt x="17537" y="1214"/>
                  <a:pt x="17478" y="1365"/>
                </a:cubicBezTo>
                <a:lnTo>
                  <a:pt x="17127" y="2246"/>
                </a:lnTo>
                <a:cubicBezTo>
                  <a:pt x="17075" y="2381"/>
                  <a:pt x="16926" y="2447"/>
                  <a:pt x="16757" y="2447"/>
                </a:cubicBezTo>
                <a:lnTo>
                  <a:pt x="15640" y="2447"/>
                </a:lnTo>
                <a:cubicBezTo>
                  <a:pt x="15263" y="2447"/>
                  <a:pt x="15106" y="2909"/>
                  <a:pt x="15411" y="3096"/>
                </a:cubicBezTo>
                <a:cubicBezTo>
                  <a:pt x="15411" y="3096"/>
                  <a:pt x="15411" y="3096"/>
                  <a:pt x="15411" y="3096"/>
                </a:cubicBezTo>
                <a:close/>
                <a:moveTo>
                  <a:pt x="1512" y="3096"/>
                </a:moveTo>
                <a:lnTo>
                  <a:pt x="2411" y="3656"/>
                </a:lnTo>
                <a:cubicBezTo>
                  <a:pt x="2547" y="3739"/>
                  <a:pt x="2605" y="3887"/>
                  <a:pt x="2552" y="4022"/>
                </a:cubicBezTo>
                <a:lnTo>
                  <a:pt x="2222" y="4928"/>
                </a:lnTo>
                <a:cubicBezTo>
                  <a:pt x="2106" y="5229"/>
                  <a:pt x="2516" y="5480"/>
                  <a:pt x="2822" y="5294"/>
                </a:cubicBezTo>
                <a:lnTo>
                  <a:pt x="3720" y="4734"/>
                </a:lnTo>
                <a:cubicBezTo>
                  <a:pt x="3788" y="4692"/>
                  <a:pt x="3869" y="4671"/>
                  <a:pt x="3949" y="4671"/>
                </a:cubicBezTo>
                <a:cubicBezTo>
                  <a:pt x="4029" y="4671"/>
                  <a:pt x="4110" y="4692"/>
                  <a:pt x="4178" y="4734"/>
                </a:cubicBezTo>
                <a:lnTo>
                  <a:pt x="5076" y="5294"/>
                </a:lnTo>
                <a:cubicBezTo>
                  <a:pt x="5381" y="5480"/>
                  <a:pt x="5793" y="5229"/>
                  <a:pt x="5676" y="4928"/>
                </a:cubicBezTo>
                <a:lnTo>
                  <a:pt x="5346" y="4022"/>
                </a:lnTo>
                <a:cubicBezTo>
                  <a:pt x="5294" y="3887"/>
                  <a:pt x="5351" y="3739"/>
                  <a:pt x="5488" y="3656"/>
                </a:cubicBezTo>
                <a:lnTo>
                  <a:pt x="6388" y="3096"/>
                </a:lnTo>
                <a:cubicBezTo>
                  <a:pt x="6694" y="2909"/>
                  <a:pt x="6537" y="2447"/>
                  <a:pt x="6159" y="2447"/>
                </a:cubicBezTo>
                <a:lnTo>
                  <a:pt x="5042" y="2447"/>
                </a:lnTo>
                <a:cubicBezTo>
                  <a:pt x="4873" y="2447"/>
                  <a:pt x="4723" y="2381"/>
                  <a:pt x="4671" y="2246"/>
                </a:cubicBezTo>
                <a:lnTo>
                  <a:pt x="4320" y="1365"/>
                </a:lnTo>
                <a:cubicBezTo>
                  <a:pt x="4262" y="1214"/>
                  <a:pt x="4106" y="1139"/>
                  <a:pt x="3949" y="1139"/>
                </a:cubicBezTo>
                <a:cubicBezTo>
                  <a:pt x="3793" y="1139"/>
                  <a:pt x="3637" y="1214"/>
                  <a:pt x="3578" y="1365"/>
                </a:cubicBezTo>
                <a:lnTo>
                  <a:pt x="3227" y="2246"/>
                </a:lnTo>
                <a:cubicBezTo>
                  <a:pt x="3175" y="2381"/>
                  <a:pt x="3026" y="2447"/>
                  <a:pt x="2857" y="2447"/>
                </a:cubicBezTo>
                <a:lnTo>
                  <a:pt x="1741" y="2447"/>
                </a:lnTo>
                <a:cubicBezTo>
                  <a:pt x="1363" y="2447"/>
                  <a:pt x="1206" y="2909"/>
                  <a:pt x="1512" y="3096"/>
                </a:cubicBezTo>
                <a:cubicBezTo>
                  <a:pt x="1512" y="3096"/>
                  <a:pt x="1512" y="3096"/>
                  <a:pt x="1512" y="3096"/>
                </a:cubicBezTo>
                <a:close/>
                <a:moveTo>
                  <a:pt x="7806" y="2485"/>
                </a:moveTo>
                <a:lnTo>
                  <a:pt x="8947" y="3196"/>
                </a:lnTo>
                <a:cubicBezTo>
                  <a:pt x="9121" y="3302"/>
                  <a:pt x="9193" y="3490"/>
                  <a:pt x="9127" y="3661"/>
                </a:cubicBezTo>
                <a:lnTo>
                  <a:pt x="8682" y="4812"/>
                </a:lnTo>
                <a:cubicBezTo>
                  <a:pt x="8534" y="5195"/>
                  <a:pt x="9056" y="5513"/>
                  <a:pt x="9443" y="5277"/>
                </a:cubicBezTo>
                <a:lnTo>
                  <a:pt x="10609" y="4565"/>
                </a:lnTo>
                <a:cubicBezTo>
                  <a:pt x="10696" y="4512"/>
                  <a:pt x="10798" y="4486"/>
                  <a:pt x="10900" y="4486"/>
                </a:cubicBezTo>
                <a:cubicBezTo>
                  <a:pt x="11002" y="4486"/>
                  <a:pt x="11104" y="4512"/>
                  <a:pt x="11191" y="4565"/>
                </a:cubicBezTo>
                <a:lnTo>
                  <a:pt x="12356" y="5277"/>
                </a:lnTo>
                <a:cubicBezTo>
                  <a:pt x="12744" y="5513"/>
                  <a:pt x="13265" y="5195"/>
                  <a:pt x="13117" y="4812"/>
                </a:cubicBezTo>
                <a:lnTo>
                  <a:pt x="12672" y="3661"/>
                </a:lnTo>
                <a:cubicBezTo>
                  <a:pt x="12606" y="3490"/>
                  <a:pt x="12678" y="3302"/>
                  <a:pt x="12852" y="3196"/>
                </a:cubicBezTo>
                <a:lnTo>
                  <a:pt x="13995" y="2485"/>
                </a:lnTo>
                <a:cubicBezTo>
                  <a:pt x="14383" y="2248"/>
                  <a:pt x="14183" y="1687"/>
                  <a:pt x="13704" y="1687"/>
                </a:cubicBezTo>
                <a:lnTo>
                  <a:pt x="12286" y="1687"/>
                </a:lnTo>
                <a:cubicBezTo>
                  <a:pt x="12072" y="1687"/>
                  <a:pt x="11882" y="1617"/>
                  <a:pt x="11815" y="1446"/>
                </a:cubicBezTo>
                <a:lnTo>
                  <a:pt x="11370" y="287"/>
                </a:lnTo>
                <a:cubicBezTo>
                  <a:pt x="11296" y="96"/>
                  <a:pt x="11098" y="0"/>
                  <a:pt x="10900" y="0"/>
                </a:cubicBezTo>
                <a:cubicBezTo>
                  <a:pt x="10701" y="0"/>
                  <a:pt x="10503" y="96"/>
                  <a:pt x="10429" y="287"/>
                </a:cubicBezTo>
                <a:lnTo>
                  <a:pt x="9984" y="1446"/>
                </a:lnTo>
                <a:cubicBezTo>
                  <a:pt x="9918" y="1617"/>
                  <a:pt x="9728" y="1687"/>
                  <a:pt x="9513" y="1687"/>
                </a:cubicBezTo>
                <a:lnTo>
                  <a:pt x="8097" y="1687"/>
                </a:lnTo>
                <a:cubicBezTo>
                  <a:pt x="7618" y="1687"/>
                  <a:pt x="7419" y="2248"/>
                  <a:pt x="7806" y="2485"/>
                </a:cubicBezTo>
                <a:cubicBezTo>
                  <a:pt x="7806" y="2485"/>
                  <a:pt x="7806" y="2485"/>
                  <a:pt x="7806" y="2485"/>
                </a:cubicBezTo>
                <a:close/>
                <a:moveTo>
                  <a:pt x="16775" y="16284"/>
                </a:moveTo>
                <a:cubicBezTo>
                  <a:pt x="16237" y="16284"/>
                  <a:pt x="15800" y="16653"/>
                  <a:pt x="15800" y="17107"/>
                </a:cubicBezTo>
                <a:lnTo>
                  <a:pt x="15800" y="17149"/>
                </a:lnTo>
                <a:cubicBezTo>
                  <a:pt x="15800" y="17604"/>
                  <a:pt x="16237" y="17972"/>
                  <a:pt x="16775" y="17972"/>
                </a:cubicBezTo>
                <a:cubicBezTo>
                  <a:pt x="17314" y="17972"/>
                  <a:pt x="17750" y="17604"/>
                  <a:pt x="17750" y="17149"/>
                </a:cubicBezTo>
                <a:lnTo>
                  <a:pt x="17750" y="17107"/>
                </a:lnTo>
                <a:cubicBezTo>
                  <a:pt x="17750" y="16653"/>
                  <a:pt x="17314" y="16284"/>
                  <a:pt x="16775" y="16284"/>
                </a:cubicBezTo>
                <a:cubicBezTo>
                  <a:pt x="16775" y="16284"/>
                  <a:pt x="16775" y="16284"/>
                  <a:pt x="16775" y="16284"/>
                </a:cubicBezTo>
                <a:close/>
                <a:moveTo>
                  <a:pt x="17750" y="13732"/>
                </a:moveTo>
                <a:cubicBezTo>
                  <a:pt x="17750" y="13278"/>
                  <a:pt x="17314" y="12909"/>
                  <a:pt x="16775" y="12909"/>
                </a:cubicBezTo>
                <a:cubicBezTo>
                  <a:pt x="16237" y="12909"/>
                  <a:pt x="15800" y="13278"/>
                  <a:pt x="15800" y="13732"/>
                </a:cubicBezTo>
                <a:lnTo>
                  <a:pt x="15800" y="13774"/>
                </a:lnTo>
                <a:cubicBezTo>
                  <a:pt x="15800" y="14229"/>
                  <a:pt x="16237" y="14597"/>
                  <a:pt x="16775" y="14597"/>
                </a:cubicBezTo>
                <a:cubicBezTo>
                  <a:pt x="17314" y="14597"/>
                  <a:pt x="17750" y="14229"/>
                  <a:pt x="17750" y="13774"/>
                </a:cubicBezTo>
                <a:cubicBezTo>
                  <a:pt x="17750" y="13774"/>
                  <a:pt x="17750" y="13732"/>
                  <a:pt x="17750" y="13732"/>
                </a:cubicBezTo>
                <a:close/>
                <a:moveTo>
                  <a:pt x="12825" y="12909"/>
                </a:moveTo>
                <a:lnTo>
                  <a:pt x="12775" y="12909"/>
                </a:lnTo>
                <a:cubicBezTo>
                  <a:pt x="12237" y="12909"/>
                  <a:pt x="11800" y="13278"/>
                  <a:pt x="11800" y="13732"/>
                </a:cubicBezTo>
                <a:lnTo>
                  <a:pt x="11800" y="13774"/>
                </a:lnTo>
                <a:cubicBezTo>
                  <a:pt x="11800" y="14229"/>
                  <a:pt x="12237" y="14597"/>
                  <a:pt x="12775" y="14597"/>
                </a:cubicBezTo>
                <a:lnTo>
                  <a:pt x="12825" y="14597"/>
                </a:lnTo>
                <a:cubicBezTo>
                  <a:pt x="13363" y="14597"/>
                  <a:pt x="13800" y="14229"/>
                  <a:pt x="13800" y="13774"/>
                </a:cubicBezTo>
                <a:lnTo>
                  <a:pt x="13800" y="13732"/>
                </a:lnTo>
                <a:cubicBezTo>
                  <a:pt x="13800" y="13278"/>
                  <a:pt x="13363" y="12909"/>
                  <a:pt x="12825" y="12909"/>
                </a:cubicBezTo>
                <a:cubicBezTo>
                  <a:pt x="12825" y="12909"/>
                  <a:pt x="12825" y="12909"/>
                  <a:pt x="12825" y="12909"/>
                </a:cubicBezTo>
                <a:close/>
                <a:moveTo>
                  <a:pt x="4825" y="16284"/>
                </a:moveTo>
                <a:lnTo>
                  <a:pt x="4775" y="16284"/>
                </a:lnTo>
                <a:cubicBezTo>
                  <a:pt x="4237" y="16284"/>
                  <a:pt x="3800" y="16653"/>
                  <a:pt x="3800" y="17107"/>
                </a:cubicBezTo>
                <a:lnTo>
                  <a:pt x="3800" y="17149"/>
                </a:lnTo>
                <a:cubicBezTo>
                  <a:pt x="3800" y="17604"/>
                  <a:pt x="4237" y="17972"/>
                  <a:pt x="4775" y="17972"/>
                </a:cubicBezTo>
                <a:lnTo>
                  <a:pt x="4825" y="17972"/>
                </a:lnTo>
                <a:cubicBezTo>
                  <a:pt x="5363" y="17972"/>
                  <a:pt x="5800" y="17604"/>
                  <a:pt x="5800" y="17149"/>
                </a:cubicBezTo>
                <a:lnTo>
                  <a:pt x="5800" y="17107"/>
                </a:lnTo>
                <a:cubicBezTo>
                  <a:pt x="5800" y="16653"/>
                  <a:pt x="5363" y="16284"/>
                  <a:pt x="4825" y="16284"/>
                </a:cubicBezTo>
                <a:cubicBezTo>
                  <a:pt x="4825" y="16284"/>
                  <a:pt x="4825" y="16284"/>
                  <a:pt x="4825" y="16284"/>
                </a:cubicBezTo>
                <a:close/>
                <a:moveTo>
                  <a:pt x="5800" y="10399"/>
                </a:moveTo>
                <a:cubicBezTo>
                  <a:pt x="5800" y="9945"/>
                  <a:pt x="5363" y="9576"/>
                  <a:pt x="4825" y="9576"/>
                </a:cubicBezTo>
                <a:lnTo>
                  <a:pt x="4775" y="9576"/>
                </a:lnTo>
                <a:cubicBezTo>
                  <a:pt x="4237" y="9576"/>
                  <a:pt x="3800" y="9945"/>
                  <a:pt x="3800" y="10399"/>
                </a:cubicBezTo>
                <a:lnTo>
                  <a:pt x="3800" y="10441"/>
                </a:lnTo>
                <a:cubicBezTo>
                  <a:pt x="3800" y="10896"/>
                  <a:pt x="4237" y="11264"/>
                  <a:pt x="4775" y="11264"/>
                </a:cubicBezTo>
                <a:lnTo>
                  <a:pt x="4825" y="11264"/>
                </a:lnTo>
                <a:cubicBezTo>
                  <a:pt x="5363" y="11264"/>
                  <a:pt x="5800" y="10896"/>
                  <a:pt x="5800" y="10441"/>
                </a:cubicBezTo>
                <a:cubicBezTo>
                  <a:pt x="5800" y="10441"/>
                  <a:pt x="5800" y="10399"/>
                  <a:pt x="5800" y="10399"/>
                </a:cubicBezTo>
                <a:close/>
                <a:moveTo>
                  <a:pt x="9800" y="10399"/>
                </a:moveTo>
                <a:cubicBezTo>
                  <a:pt x="9800" y="9945"/>
                  <a:pt x="9363" y="9576"/>
                  <a:pt x="8825" y="9576"/>
                </a:cubicBezTo>
                <a:lnTo>
                  <a:pt x="8775" y="9576"/>
                </a:lnTo>
                <a:cubicBezTo>
                  <a:pt x="8236" y="9576"/>
                  <a:pt x="7800" y="9945"/>
                  <a:pt x="7800" y="10399"/>
                </a:cubicBezTo>
                <a:lnTo>
                  <a:pt x="7800" y="10441"/>
                </a:lnTo>
                <a:cubicBezTo>
                  <a:pt x="7800" y="10896"/>
                  <a:pt x="8236" y="11264"/>
                  <a:pt x="8775" y="11264"/>
                </a:cubicBezTo>
                <a:lnTo>
                  <a:pt x="8825" y="11264"/>
                </a:lnTo>
                <a:cubicBezTo>
                  <a:pt x="9363" y="11264"/>
                  <a:pt x="9800" y="10896"/>
                  <a:pt x="9800" y="10441"/>
                </a:cubicBezTo>
                <a:cubicBezTo>
                  <a:pt x="9800" y="10441"/>
                  <a:pt x="9800" y="10399"/>
                  <a:pt x="9800" y="10399"/>
                </a:cubicBezTo>
                <a:close/>
                <a:moveTo>
                  <a:pt x="5800" y="13732"/>
                </a:moveTo>
                <a:cubicBezTo>
                  <a:pt x="5800" y="13278"/>
                  <a:pt x="5363" y="12909"/>
                  <a:pt x="4825" y="12909"/>
                </a:cubicBezTo>
                <a:lnTo>
                  <a:pt x="4775" y="12909"/>
                </a:lnTo>
                <a:cubicBezTo>
                  <a:pt x="4237" y="12909"/>
                  <a:pt x="3800" y="13278"/>
                  <a:pt x="3800" y="13732"/>
                </a:cubicBezTo>
                <a:lnTo>
                  <a:pt x="3800" y="13774"/>
                </a:lnTo>
                <a:cubicBezTo>
                  <a:pt x="3800" y="14229"/>
                  <a:pt x="4237" y="14597"/>
                  <a:pt x="4775" y="14597"/>
                </a:cubicBezTo>
                <a:lnTo>
                  <a:pt x="4825" y="14597"/>
                </a:lnTo>
                <a:cubicBezTo>
                  <a:pt x="5363" y="14597"/>
                  <a:pt x="5800" y="14229"/>
                  <a:pt x="5800" y="13774"/>
                </a:cubicBezTo>
                <a:cubicBezTo>
                  <a:pt x="5800" y="13774"/>
                  <a:pt x="5800" y="13732"/>
                  <a:pt x="5800" y="13732"/>
                </a:cubicBezTo>
                <a:close/>
                <a:moveTo>
                  <a:pt x="8825" y="12909"/>
                </a:moveTo>
                <a:lnTo>
                  <a:pt x="8775" y="12909"/>
                </a:lnTo>
                <a:cubicBezTo>
                  <a:pt x="8236" y="12909"/>
                  <a:pt x="7800" y="13278"/>
                  <a:pt x="7800" y="13732"/>
                </a:cubicBezTo>
                <a:lnTo>
                  <a:pt x="7800" y="13774"/>
                </a:lnTo>
                <a:cubicBezTo>
                  <a:pt x="7800" y="14229"/>
                  <a:pt x="8236" y="14597"/>
                  <a:pt x="8775" y="14597"/>
                </a:cubicBezTo>
                <a:lnTo>
                  <a:pt x="8825" y="14597"/>
                </a:lnTo>
                <a:cubicBezTo>
                  <a:pt x="9363" y="14597"/>
                  <a:pt x="9800" y="14229"/>
                  <a:pt x="9800" y="13774"/>
                </a:cubicBezTo>
                <a:lnTo>
                  <a:pt x="9800" y="13732"/>
                </a:lnTo>
                <a:cubicBezTo>
                  <a:pt x="9800" y="13278"/>
                  <a:pt x="9363" y="12909"/>
                  <a:pt x="8825" y="12909"/>
                </a:cubicBezTo>
                <a:cubicBezTo>
                  <a:pt x="8825" y="12909"/>
                  <a:pt x="8825" y="12909"/>
                  <a:pt x="8825" y="12909"/>
                </a:cubicBezTo>
                <a:close/>
                <a:moveTo>
                  <a:pt x="13800" y="10399"/>
                </a:moveTo>
                <a:cubicBezTo>
                  <a:pt x="13800" y="9945"/>
                  <a:pt x="13363" y="9576"/>
                  <a:pt x="12825" y="9576"/>
                </a:cubicBezTo>
                <a:lnTo>
                  <a:pt x="12775" y="9576"/>
                </a:lnTo>
                <a:cubicBezTo>
                  <a:pt x="12237" y="9576"/>
                  <a:pt x="11800" y="9945"/>
                  <a:pt x="11800" y="10399"/>
                </a:cubicBezTo>
                <a:lnTo>
                  <a:pt x="11800" y="10441"/>
                </a:lnTo>
                <a:cubicBezTo>
                  <a:pt x="11800" y="10896"/>
                  <a:pt x="12237" y="11264"/>
                  <a:pt x="12775" y="11264"/>
                </a:cubicBezTo>
                <a:lnTo>
                  <a:pt x="12825" y="11264"/>
                </a:lnTo>
                <a:cubicBezTo>
                  <a:pt x="13363" y="11264"/>
                  <a:pt x="13800" y="10896"/>
                  <a:pt x="13800" y="10441"/>
                </a:cubicBezTo>
                <a:cubicBezTo>
                  <a:pt x="13800" y="10441"/>
                  <a:pt x="13800" y="10399"/>
                  <a:pt x="13800" y="10399"/>
                </a:cubicBezTo>
                <a:close/>
                <a:moveTo>
                  <a:pt x="17750" y="10399"/>
                </a:moveTo>
                <a:cubicBezTo>
                  <a:pt x="17750" y="9945"/>
                  <a:pt x="17314" y="9576"/>
                  <a:pt x="16775" y="9576"/>
                </a:cubicBezTo>
                <a:cubicBezTo>
                  <a:pt x="16237" y="9576"/>
                  <a:pt x="15800" y="9945"/>
                  <a:pt x="15800" y="10399"/>
                </a:cubicBezTo>
                <a:lnTo>
                  <a:pt x="15800" y="10441"/>
                </a:lnTo>
                <a:cubicBezTo>
                  <a:pt x="15800" y="10896"/>
                  <a:pt x="16237" y="11264"/>
                  <a:pt x="16775" y="11264"/>
                </a:cubicBezTo>
                <a:cubicBezTo>
                  <a:pt x="17314" y="11264"/>
                  <a:pt x="17750" y="10896"/>
                  <a:pt x="17750" y="10441"/>
                </a:cubicBezTo>
                <a:cubicBezTo>
                  <a:pt x="17750" y="10441"/>
                  <a:pt x="17750" y="10399"/>
                  <a:pt x="17750" y="10399"/>
                </a:cubicBezTo>
                <a:close/>
                <a:moveTo>
                  <a:pt x="19600" y="13331"/>
                </a:moveTo>
                <a:lnTo>
                  <a:pt x="19600" y="9576"/>
                </a:lnTo>
                <a:cubicBezTo>
                  <a:pt x="19600" y="8646"/>
                  <a:pt x="18703" y="7889"/>
                  <a:pt x="17600" y="7889"/>
                </a:cubicBezTo>
                <a:lnTo>
                  <a:pt x="4000" y="7889"/>
                </a:lnTo>
                <a:cubicBezTo>
                  <a:pt x="2897" y="7889"/>
                  <a:pt x="2000" y="8646"/>
                  <a:pt x="2000" y="9576"/>
                </a:cubicBezTo>
                <a:lnTo>
                  <a:pt x="2000" y="19913"/>
                </a:lnTo>
                <a:lnTo>
                  <a:pt x="7800" y="19913"/>
                </a:lnTo>
                <a:lnTo>
                  <a:pt x="7800" y="17128"/>
                </a:lnTo>
                <a:cubicBezTo>
                  <a:pt x="7800" y="16662"/>
                  <a:pt x="8248" y="16284"/>
                  <a:pt x="8800" y="16284"/>
                </a:cubicBezTo>
                <a:lnTo>
                  <a:pt x="12800" y="16284"/>
                </a:lnTo>
                <a:cubicBezTo>
                  <a:pt x="13352" y="16284"/>
                  <a:pt x="13800" y="16662"/>
                  <a:pt x="13800" y="17128"/>
                </a:cubicBezTo>
                <a:lnTo>
                  <a:pt x="13800" y="19913"/>
                </a:lnTo>
                <a:lnTo>
                  <a:pt x="19600" y="19913"/>
                </a:lnTo>
                <a:lnTo>
                  <a:pt x="19600" y="17508"/>
                </a:lnTo>
                <a:cubicBezTo>
                  <a:pt x="19600" y="17042"/>
                  <a:pt x="20047" y="16664"/>
                  <a:pt x="20600" y="16664"/>
                </a:cubicBezTo>
                <a:cubicBezTo>
                  <a:pt x="21152" y="16664"/>
                  <a:pt x="21600" y="17042"/>
                  <a:pt x="21600" y="17508"/>
                </a:cubicBezTo>
                <a:lnTo>
                  <a:pt x="21600" y="20756"/>
                </a:lnTo>
                <a:cubicBezTo>
                  <a:pt x="21600" y="21222"/>
                  <a:pt x="21152" y="21600"/>
                  <a:pt x="20600" y="21600"/>
                </a:cubicBezTo>
                <a:lnTo>
                  <a:pt x="12800" y="21600"/>
                </a:lnTo>
                <a:cubicBezTo>
                  <a:pt x="12248" y="21600"/>
                  <a:pt x="11800" y="21222"/>
                  <a:pt x="11800" y="20756"/>
                </a:cubicBezTo>
                <a:lnTo>
                  <a:pt x="11800" y="17972"/>
                </a:lnTo>
                <a:lnTo>
                  <a:pt x="9800" y="17972"/>
                </a:lnTo>
                <a:lnTo>
                  <a:pt x="9800" y="20756"/>
                </a:lnTo>
                <a:cubicBezTo>
                  <a:pt x="9800" y="21222"/>
                  <a:pt x="9352" y="21600"/>
                  <a:pt x="8800" y="21600"/>
                </a:cubicBezTo>
                <a:lnTo>
                  <a:pt x="1000" y="21600"/>
                </a:lnTo>
                <a:cubicBezTo>
                  <a:pt x="448" y="21600"/>
                  <a:pt x="0" y="21222"/>
                  <a:pt x="0" y="20756"/>
                </a:cubicBezTo>
                <a:lnTo>
                  <a:pt x="0" y="9576"/>
                </a:lnTo>
                <a:cubicBezTo>
                  <a:pt x="0" y="7716"/>
                  <a:pt x="1794" y="6201"/>
                  <a:pt x="4000" y="6201"/>
                </a:cubicBezTo>
                <a:lnTo>
                  <a:pt x="17600" y="6201"/>
                </a:lnTo>
                <a:cubicBezTo>
                  <a:pt x="19805" y="6201"/>
                  <a:pt x="21600" y="7716"/>
                  <a:pt x="21600" y="9576"/>
                </a:cubicBezTo>
                <a:lnTo>
                  <a:pt x="21600" y="13331"/>
                </a:lnTo>
                <a:cubicBezTo>
                  <a:pt x="21600" y="13797"/>
                  <a:pt x="21152" y="14175"/>
                  <a:pt x="20600" y="14175"/>
                </a:cubicBezTo>
                <a:cubicBezTo>
                  <a:pt x="20047" y="14175"/>
                  <a:pt x="19600" y="13797"/>
                  <a:pt x="19600" y="13331"/>
                </a:cubicBezTo>
                <a:cubicBezTo>
                  <a:pt x="19600" y="13331"/>
                  <a:pt x="19600" y="13331"/>
                  <a:pt x="19600" y="13331"/>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16"/>
          <p:cNvSpPr txBox="1"/>
          <p:nvPr>
            <p:ph type="title"/>
          </p:nvPr>
        </p:nvSpPr>
        <p:spPr>
          <a:xfrm>
            <a:off x="581891" y="294153"/>
            <a:ext cx="11028300" cy="5946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Boid</a:t>
            </a:r>
            <a:endParaRPr/>
          </a:p>
        </p:txBody>
      </p:sp>
      <p:sp>
        <p:nvSpPr>
          <p:cNvPr id="318" name="Google Shape;318;p16"/>
          <p:cNvSpPr txBox="1"/>
          <p:nvPr>
            <p:ph idx="1" type="body"/>
          </p:nvPr>
        </p:nvSpPr>
        <p:spPr>
          <a:xfrm>
            <a:off x="581891" y="791061"/>
            <a:ext cx="11028300" cy="2223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rPr lang="en-US"/>
              <a:t>Dans notre vie moderne</a:t>
            </a:r>
            <a:endParaRPr/>
          </a:p>
        </p:txBody>
      </p:sp>
      <p:sp>
        <p:nvSpPr>
          <p:cNvPr id="319" name="Google Shape;319;p16"/>
          <p:cNvSpPr txBox="1"/>
          <p:nvPr>
            <p:ph idx="12" type="sldNum"/>
          </p:nvPr>
        </p:nvSpPr>
        <p:spPr>
          <a:xfrm>
            <a:off x="11121605" y="449975"/>
            <a:ext cx="444600" cy="282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US"/>
              <a:t>‹#›</a:t>
            </a:fld>
            <a:endParaRPr/>
          </a:p>
        </p:txBody>
      </p:sp>
      <p:sp>
        <p:nvSpPr>
          <p:cNvPr id="320" name="Google Shape;320;p16"/>
          <p:cNvSpPr txBox="1"/>
          <p:nvPr/>
        </p:nvSpPr>
        <p:spPr>
          <a:xfrm>
            <a:off x="704400" y="1232675"/>
            <a:ext cx="1082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21" name="Google Shape;321;p16"/>
          <p:cNvSpPr txBox="1"/>
          <p:nvPr/>
        </p:nvSpPr>
        <p:spPr>
          <a:xfrm>
            <a:off x="628200" y="1232675"/>
            <a:ext cx="10771200" cy="4802400"/>
          </a:xfrm>
          <a:prstGeom prst="rect">
            <a:avLst/>
          </a:prstGeom>
          <a:noFill/>
          <a:ln>
            <a:noFill/>
          </a:ln>
        </p:spPr>
        <p:txBody>
          <a:bodyPr anchorCtr="0" anchor="t" bIns="91425" lIns="91425" spcFirstLastPara="1" rIns="91425" wrap="square" tIns="91425">
            <a:spAutoFit/>
          </a:bodyPr>
          <a:lstStyle/>
          <a:p>
            <a:pPr indent="-419100" lvl="0" marL="457200" rtl="0" algn="l">
              <a:spcBef>
                <a:spcPts val="0"/>
              </a:spcBef>
              <a:spcAft>
                <a:spcPts val="0"/>
              </a:spcAft>
              <a:buSzPts val="3000"/>
              <a:buFont typeface="Calibri"/>
              <a:buChar char="●"/>
            </a:pPr>
            <a:r>
              <a:rPr lang="en-US" sz="3000">
                <a:latin typeface="Calibri"/>
                <a:ea typeface="Calibri"/>
                <a:cs typeface="Calibri"/>
                <a:sym typeface="Calibri"/>
              </a:rPr>
              <a:t>A "boid" is a single autonomous flocking agent. You can think of it like a virtual bird. </a:t>
            </a:r>
            <a:endParaRPr sz="3000">
              <a:latin typeface="Calibri"/>
              <a:ea typeface="Calibri"/>
              <a:cs typeface="Calibri"/>
              <a:sym typeface="Calibri"/>
            </a:endParaRPr>
          </a:p>
          <a:p>
            <a:pPr indent="-419100" lvl="0" marL="457200" rtl="0" algn="l">
              <a:spcBef>
                <a:spcPts val="0"/>
              </a:spcBef>
              <a:spcAft>
                <a:spcPts val="0"/>
              </a:spcAft>
              <a:buSzPts val="3000"/>
              <a:buFont typeface="Calibri"/>
              <a:buChar char="●"/>
            </a:pPr>
            <a:r>
              <a:rPr lang="en-US" sz="3000">
                <a:latin typeface="Calibri"/>
                <a:ea typeface="Calibri"/>
                <a:cs typeface="Calibri"/>
                <a:sym typeface="Calibri"/>
              </a:rPr>
              <a:t>The term was coined by Craig Reynolds in 1986. </a:t>
            </a:r>
            <a:endParaRPr sz="3000">
              <a:latin typeface="Calibri"/>
              <a:ea typeface="Calibri"/>
              <a:cs typeface="Calibri"/>
              <a:sym typeface="Calibri"/>
            </a:endParaRPr>
          </a:p>
          <a:p>
            <a:pPr indent="-419100" lvl="0" marL="457200" rtl="0" algn="l">
              <a:spcBef>
                <a:spcPts val="0"/>
              </a:spcBef>
              <a:spcAft>
                <a:spcPts val="0"/>
              </a:spcAft>
              <a:buSzPts val="3000"/>
              <a:buFont typeface="Calibri"/>
              <a:buChar char="●"/>
            </a:pPr>
            <a:r>
              <a:rPr lang="en-US" sz="3000">
                <a:latin typeface="Calibri"/>
                <a:ea typeface="Calibri"/>
                <a:cs typeface="Calibri"/>
                <a:sym typeface="Calibri"/>
              </a:rPr>
              <a:t>Boids follow simple rules, reacting to their environment and the other boids in their vicinity. Each boid's actions are fairly simple, but when you get many boids together, through the magic of emergence, many interesting and beautiful phenomenon can occur.</a:t>
            </a:r>
            <a:endParaRPr sz="3000">
              <a:latin typeface="Calibri"/>
              <a:ea typeface="Calibri"/>
              <a:cs typeface="Calibri"/>
              <a:sym typeface="Calibri"/>
            </a:endParaRPr>
          </a:p>
          <a:p>
            <a:pPr indent="0" lvl="0" marL="0" rtl="0" algn="l">
              <a:spcBef>
                <a:spcPts val="0"/>
              </a:spcBef>
              <a:spcAft>
                <a:spcPts val="0"/>
              </a:spcAft>
              <a:buNone/>
            </a:pPr>
            <a:r>
              <a:t/>
            </a:r>
            <a:endParaRPr sz="3000">
              <a:latin typeface="Calibri"/>
              <a:ea typeface="Calibri"/>
              <a:cs typeface="Calibri"/>
              <a:sym typeface="Calibri"/>
            </a:endParaRPr>
          </a:p>
          <a:p>
            <a:pPr indent="0" lvl="0" marL="0" rtl="0" algn="l">
              <a:spcBef>
                <a:spcPts val="0"/>
              </a:spcBef>
              <a:spcAft>
                <a:spcPts val="0"/>
              </a:spcAft>
              <a:buNone/>
            </a:pPr>
            <a:r>
              <a:rPr lang="en-US" sz="3000">
                <a:latin typeface="Calibri"/>
                <a:ea typeface="Calibri"/>
                <a:cs typeface="Calibri"/>
                <a:sym typeface="Calibri"/>
              </a:rPr>
              <a:t>Source : </a:t>
            </a:r>
            <a:r>
              <a:rPr lang="en-US" sz="3000" u="sng">
                <a:solidFill>
                  <a:schemeClr val="hlink"/>
                </a:solidFill>
                <a:latin typeface="Calibri"/>
                <a:ea typeface="Calibri"/>
                <a:cs typeface="Calibri"/>
                <a:sym typeface="Calibri"/>
                <a:hlinkClick r:id="rId3"/>
              </a:rPr>
              <a:t>https://github.com/jqlee85/boids</a:t>
            </a:r>
            <a:r>
              <a:rPr lang="en-US" sz="3000">
                <a:latin typeface="Calibri"/>
                <a:ea typeface="Calibri"/>
                <a:cs typeface="Calibri"/>
                <a:sym typeface="Calibri"/>
              </a:rPr>
              <a:t> </a:t>
            </a:r>
            <a:endParaRPr sz="3000">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17"/>
          <p:cNvSpPr txBox="1"/>
          <p:nvPr>
            <p:ph type="title"/>
          </p:nvPr>
        </p:nvSpPr>
        <p:spPr>
          <a:xfrm>
            <a:off x="581891" y="294153"/>
            <a:ext cx="11028300" cy="5946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L'Article original</a:t>
            </a:r>
            <a:endParaRPr/>
          </a:p>
        </p:txBody>
      </p:sp>
      <p:sp>
        <p:nvSpPr>
          <p:cNvPr id="328" name="Google Shape;328;p17"/>
          <p:cNvSpPr txBox="1"/>
          <p:nvPr>
            <p:ph idx="1" type="body"/>
          </p:nvPr>
        </p:nvSpPr>
        <p:spPr>
          <a:xfrm>
            <a:off x="581891" y="791061"/>
            <a:ext cx="11028300" cy="2223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rPr lang="en-US"/>
              <a:t>Dans notre vie moderne</a:t>
            </a:r>
            <a:endParaRPr/>
          </a:p>
        </p:txBody>
      </p:sp>
      <p:sp>
        <p:nvSpPr>
          <p:cNvPr id="329" name="Google Shape;329;p17"/>
          <p:cNvSpPr txBox="1"/>
          <p:nvPr>
            <p:ph idx="12" type="sldNum"/>
          </p:nvPr>
        </p:nvSpPr>
        <p:spPr>
          <a:xfrm>
            <a:off x="11121605" y="449975"/>
            <a:ext cx="444600" cy="282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330" name="Google Shape;330;p17"/>
          <p:cNvSpPr txBox="1"/>
          <p:nvPr/>
        </p:nvSpPr>
        <p:spPr>
          <a:xfrm>
            <a:off x="704400" y="1232675"/>
            <a:ext cx="1082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31" name="Google Shape;331;p17"/>
          <p:cNvSpPr txBox="1"/>
          <p:nvPr/>
        </p:nvSpPr>
        <p:spPr>
          <a:xfrm>
            <a:off x="628200" y="1232675"/>
            <a:ext cx="10771200" cy="618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000">
                <a:latin typeface="Calibri"/>
                <a:ea typeface="Calibri"/>
                <a:cs typeface="Calibri"/>
                <a:sym typeface="Calibri"/>
              </a:rPr>
              <a:t>Page web originale de Reynold</a:t>
            </a:r>
            <a:endParaRPr sz="3000">
              <a:latin typeface="Calibri"/>
              <a:ea typeface="Calibri"/>
              <a:cs typeface="Calibri"/>
              <a:sym typeface="Calibri"/>
            </a:endParaRPr>
          </a:p>
          <a:p>
            <a:pPr indent="0" lvl="0" marL="0" rtl="0" algn="l">
              <a:spcBef>
                <a:spcPts val="0"/>
              </a:spcBef>
              <a:spcAft>
                <a:spcPts val="0"/>
              </a:spcAft>
              <a:buNone/>
            </a:pPr>
            <a:r>
              <a:rPr lang="en-US" sz="3000" u="sng">
                <a:solidFill>
                  <a:schemeClr val="hlink"/>
                </a:solidFill>
                <a:latin typeface="Calibri"/>
                <a:ea typeface="Calibri"/>
                <a:cs typeface="Calibri"/>
                <a:sym typeface="Calibri"/>
                <a:hlinkClick r:id="rId3"/>
              </a:rPr>
              <a:t>http://www.red3d.com/cwr/boids/</a:t>
            </a:r>
            <a:r>
              <a:rPr lang="en-US" sz="3000">
                <a:latin typeface="Calibri"/>
                <a:ea typeface="Calibri"/>
                <a:cs typeface="Calibri"/>
                <a:sym typeface="Calibri"/>
              </a:rPr>
              <a:t> </a:t>
            </a:r>
            <a:endParaRPr sz="3000">
              <a:latin typeface="Calibri"/>
              <a:ea typeface="Calibri"/>
              <a:cs typeface="Calibri"/>
              <a:sym typeface="Calibri"/>
            </a:endParaRPr>
          </a:p>
          <a:p>
            <a:pPr indent="0" lvl="0" marL="0" rtl="0" algn="l">
              <a:spcBef>
                <a:spcPts val="0"/>
              </a:spcBef>
              <a:spcAft>
                <a:spcPts val="0"/>
              </a:spcAft>
              <a:buNone/>
            </a:pPr>
            <a:r>
              <a:t/>
            </a:r>
            <a:endParaRPr sz="3000">
              <a:latin typeface="Calibri"/>
              <a:ea typeface="Calibri"/>
              <a:cs typeface="Calibri"/>
              <a:sym typeface="Calibri"/>
            </a:endParaRPr>
          </a:p>
          <a:p>
            <a:pPr indent="0" lvl="0" marL="0" rtl="0" algn="l">
              <a:spcBef>
                <a:spcPts val="0"/>
              </a:spcBef>
              <a:spcAft>
                <a:spcPts val="0"/>
              </a:spcAft>
              <a:buNone/>
            </a:pPr>
            <a:r>
              <a:rPr lang="en-US" sz="3000">
                <a:latin typeface="Calibri"/>
                <a:ea typeface="Calibri"/>
                <a:cs typeface="Calibri"/>
                <a:sym typeface="Calibri"/>
              </a:rPr>
              <a:t>Article original</a:t>
            </a:r>
            <a:endParaRPr sz="3000">
              <a:latin typeface="Calibri"/>
              <a:ea typeface="Calibri"/>
              <a:cs typeface="Calibri"/>
              <a:sym typeface="Calibri"/>
            </a:endParaRPr>
          </a:p>
          <a:p>
            <a:pPr indent="0" lvl="0" marL="0" rtl="0" algn="l">
              <a:spcBef>
                <a:spcPts val="0"/>
              </a:spcBef>
              <a:spcAft>
                <a:spcPts val="0"/>
              </a:spcAft>
              <a:buNone/>
            </a:pPr>
            <a:r>
              <a:t/>
            </a:r>
            <a:endParaRPr sz="3000">
              <a:latin typeface="Calibri"/>
              <a:ea typeface="Calibri"/>
              <a:cs typeface="Calibri"/>
              <a:sym typeface="Calibri"/>
            </a:endParaRPr>
          </a:p>
          <a:p>
            <a:pPr indent="0" lvl="0" marL="0" rtl="0" algn="l">
              <a:spcBef>
                <a:spcPts val="0"/>
              </a:spcBef>
              <a:spcAft>
                <a:spcPts val="0"/>
              </a:spcAft>
              <a:buNone/>
            </a:pPr>
            <a:r>
              <a:t/>
            </a:r>
            <a:endParaRPr sz="3000">
              <a:latin typeface="Calibri"/>
              <a:ea typeface="Calibri"/>
              <a:cs typeface="Calibri"/>
              <a:sym typeface="Calibri"/>
            </a:endParaRPr>
          </a:p>
          <a:p>
            <a:pPr indent="0" lvl="0" marL="0" rtl="0" algn="l">
              <a:spcBef>
                <a:spcPts val="0"/>
              </a:spcBef>
              <a:spcAft>
                <a:spcPts val="0"/>
              </a:spcAft>
              <a:buNone/>
            </a:pPr>
            <a:r>
              <a:t/>
            </a:r>
            <a:endParaRPr sz="3000">
              <a:latin typeface="Calibri"/>
              <a:ea typeface="Calibri"/>
              <a:cs typeface="Calibri"/>
              <a:sym typeface="Calibri"/>
            </a:endParaRPr>
          </a:p>
          <a:p>
            <a:pPr indent="0" lvl="0" marL="0" rtl="0" algn="l">
              <a:spcBef>
                <a:spcPts val="0"/>
              </a:spcBef>
              <a:spcAft>
                <a:spcPts val="0"/>
              </a:spcAft>
              <a:buNone/>
            </a:pPr>
            <a:r>
              <a:t/>
            </a:r>
            <a:endParaRPr sz="3000">
              <a:latin typeface="Calibri"/>
              <a:ea typeface="Calibri"/>
              <a:cs typeface="Calibri"/>
              <a:sym typeface="Calibri"/>
            </a:endParaRPr>
          </a:p>
          <a:p>
            <a:pPr indent="0" lvl="0" marL="0" rtl="0" algn="l">
              <a:spcBef>
                <a:spcPts val="0"/>
              </a:spcBef>
              <a:spcAft>
                <a:spcPts val="0"/>
              </a:spcAft>
              <a:buNone/>
            </a:pPr>
            <a:r>
              <a:t/>
            </a:r>
            <a:endParaRPr sz="3000">
              <a:latin typeface="Calibri"/>
              <a:ea typeface="Calibri"/>
              <a:cs typeface="Calibri"/>
              <a:sym typeface="Calibri"/>
            </a:endParaRPr>
          </a:p>
          <a:p>
            <a:pPr indent="0" lvl="0" marL="0" rtl="0" algn="l">
              <a:spcBef>
                <a:spcPts val="0"/>
              </a:spcBef>
              <a:spcAft>
                <a:spcPts val="0"/>
              </a:spcAft>
              <a:buNone/>
            </a:pPr>
            <a:r>
              <a:t/>
            </a:r>
            <a:endParaRPr sz="3000">
              <a:latin typeface="Calibri"/>
              <a:ea typeface="Calibri"/>
              <a:cs typeface="Calibri"/>
              <a:sym typeface="Calibri"/>
            </a:endParaRPr>
          </a:p>
          <a:p>
            <a:pPr indent="0" lvl="0" marL="0" rtl="0" algn="l">
              <a:spcBef>
                <a:spcPts val="0"/>
              </a:spcBef>
              <a:spcAft>
                <a:spcPts val="0"/>
              </a:spcAft>
              <a:buNone/>
            </a:pPr>
            <a:r>
              <a:rPr lang="en-US" sz="3000" u="sng">
                <a:solidFill>
                  <a:schemeClr val="hlink"/>
                </a:solidFill>
                <a:latin typeface="Calibri"/>
                <a:ea typeface="Calibri"/>
                <a:cs typeface="Calibri"/>
                <a:sym typeface="Calibri"/>
                <a:hlinkClick r:id="rId4"/>
              </a:rPr>
              <a:t>http://www.red3d.com/cwr/papers/1987/boids.html</a:t>
            </a:r>
            <a:r>
              <a:rPr lang="en-US" sz="3000">
                <a:latin typeface="Calibri"/>
                <a:ea typeface="Calibri"/>
                <a:cs typeface="Calibri"/>
                <a:sym typeface="Calibri"/>
              </a:rPr>
              <a:t> </a:t>
            </a:r>
            <a:endParaRPr sz="3000">
              <a:latin typeface="Calibri"/>
              <a:ea typeface="Calibri"/>
              <a:cs typeface="Calibri"/>
              <a:sym typeface="Calibri"/>
            </a:endParaRPr>
          </a:p>
          <a:p>
            <a:pPr indent="0" lvl="0" marL="0" rtl="0" algn="l">
              <a:spcBef>
                <a:spcPts val="0"/>
              </a:spcBef>
              <a:spcAft>
                <a:spcPts val="0"/>
              </a:spcAft>
              <a:buNone/>
            </a:pPr>
            <a:r>
              <a:t/>
            </a:r>
            <a:endParaRPr sz="3000">
              <a:latin typeface="Calibri"/>
              <a:ea typeface="Calibri"/>
              <a:cs typeface="Calibri"/>
              <a:sym typeface="Calibri"/>
            </a:endParaRPr>
          </a:p>
          <a:p>
            <a:pPr indent="0" lvl="0" marL="0" rtl="0" algn="l">
              <a:spcBef>
                <a:spcPts val="0"/>
              </a:spcBef>
              <a:spcAft>
                <a:spcPts val="0"/>
              </a:spcAft>
              <a:buNone/>
            </a:pPr>
            <a:r>
              <a:t/>
            </a:r>
            <a:endParaRPr sz="3000">
              <a:latin typeface="Calibri"/>
              <a:ea typeface="Calibri"/>
              <a:cs typeface="Calibri"/>
              <a:sym typeface="Calibri"/>
            </a:endParaRPr>
          </a:p>
        </p:txBody>
      </p:sp>
      <p:pic>
        <p:nvPicPr>
          <p:cNvPr id="332" name="Google Shape;332;p17"/>
          <p:cNvPicPr preferRelativeResize="0"/>
          <p:nvPr/>
        </p:nvPicPr>
        <p:blipFill>
          <a:blip r:embed="rId5">
            <a:alphaModFix/>
          </a:blip>
          <a:stretch>
            <a:fillRect/>
          </a:stretch>
        </p:blipFill>
        <p:spPr>
          <a:xfrm>
            <a:off x="704400" y="3331500"/>
            <a:ext cx="2657475" cy="1895475"/>
          </a:xfrm>
          <a:prstGeom prst="rect">
            <a:avLst/>
          </a:prstGeom>
          <a:noFill/>
          <a:ln>
            <a:noFill/>
          </a:ln>
        </p:spPr>
      </p:pic>
      <p:pic>
        <p:nvPicPr>
          <p:cNvPr id="333" name="Google Shape;333;p17"/>
          <p:cNvPicPr preferRelativeResize="0"/>
          <p:nvPr/>
        </p:nvPicPr>
        <p:blipFill>
          <a:blip r:embed="rId6">
            <a:alphaModFix/>
          </a:blip>
          <a:stretch>
            <a:fillRect/>
          </a:stretch>
        </p:blipFill>
        <p:spPr>
          <a:xfrm>
            <a:off x="4135250" y="2851100"/>
            <a:ext cx="6676402" cy="2781826"/>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18"/>
          <p:cNvSpPr txBox="1"/>
          <p:nvPr>
            <p:ph type="title"/>
          </p:nvPr>
        </p:nvSpPr>
        <p:spPr>
          <a:xfrm>
            <a:off x="581891" y="294153"/>
            <a:ext cx="11028300" cy="5946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Flocking</a:t>
            </a:r>
            <a:endParaRPr/>
          </a:p>
        </p:txBody>
      </p:sp>
      <p:sp>
        <p:nvSpPr>
          <p:cNvPr id="340" name="Google Shape;340;p18"/>
          <p:cNvSpPr txBox="1"/>
          <p:nvPr>
            <p:ph idx="1" type="body"/>
          </p:nvPr>
        </p:nvSpPr>
        <p:spPr>
          <a:xfrm>
            <a:off x="581891" y="791061"/>
            <a:ext cx="11028300" cy="2223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rPr lang="en-US"/>
              <a:t>Dans notre vie moderne</a:t>
            </a:r>
            <a:endParaRPr/>
          </a:p>
        </p:txBody>
      </p:sp>
      <p:sp>
        <p:nvSpPr>
          <p:cNvPr id="341" name="Google Shape;341;p18"/>
          <p:cNvSpPr txBox="1"/>
          <p:nvPr>
            <p:ph idx="12" type="sldNum"/>
          </p:nvPr>
        </p:nvSpPr>
        <p:spPr>
          <a:xfrm>
            <a:off x="11121605" y="449975"/>
            <a:ext cx="444600" cy="282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342" name="Google Shape;342;p18"/>
          <p:cNvSpPr txBox="1"/>
          <p:nvPr/>
        </p:nvSpPr>
        <p:spPr>
          <a:xfrm>
            <a:off x="704400" y="1232675"/>
            <a:ext cx="1082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43" name="Google Shape;343;p18"/>
          <p:cNvSpPr txBox="1"/>
          <p:nvPr/>
        </p:nvSpPr>
        <p:spPr>
          <a:xfrm>
            <a:off x="628200" y="1232675"/>
            <a:ext cx="10771200" cy="4802400"/>
          </a:xfrm>
          <a:prstGeom prst="rect">
            <a:avLst/>
          </a:prstGeom>
          <a:noFill/>
          <a:ln>
            <a:noFill/>
          </a:ln>
        </p:spPr>
        <p:txBody>
          <a:bodyPr anchorCtr="0" anchor="t" bIns="91425" lIns="91425" spcFirstLastPara="1" rIns="91425" wrap="square" tIns="91425">
            <a:spAutoFit/>
          </a:bodyPr>
          <a:lstStyle/>
          <a:p>
            <a:pPr indent="-419100" lvl="0" marL="457200" rtl="0" algn="l">
              <a:spcBef>
                <a:spcPts val="0"/>
              </a:spcBef>
              <a:spcAft>
                <a:spcPts val="0"/>
              </a:spcAft>
              <a:buSzPts val="3000"/>
              <a:buFont typeface="Calibri"/>
              <a:buChar char="●"/>
            </a:pPr>
            <a:r>
              <a:rPr lang="en-US" sz="3000">
                <a:latin typeface="Calibri"/>
                <a:ea typeface="Calibri"/>
                <a:cs typeface="Calibri"/>
                <a:sym typeface="Calibri"/>
              </a:rPr>
              <a:t>It is considered an emergent behavior arising from simple rules that are followed by individuals and does not involve any central coordination. (Wikipedia)</a:t>
            </a:r>
            <a:endParaRPr sz="3000">
              <a:latin typeface="Calibri"/>
              <a:ea typeface="Calibri"/>
              <a:cs typeface="Calibri"/>
              <a:sym typeface="Calibri"/>
            </a:endParaRPr>
          </a:p>
          <a:p>
            <a:pPr indent="-419100" lvl="0" marL="457200" rtl="0" algn="l">
              <a:spcBef>
                <a:spcPts val="0"/>
              </a:spcBef>
              <a:spcAft>
                <a:spcPts val="0"/>
              </a:spcAft>
              <a:buSzPts val="3000"/>
              <a:buFont typeface="Calibri"/>
              <a:buChar char="●"/>
            </a:pPr>
            <a:r>
              <a:rPr lang="en-US" sz="3000">
                <a:latin typeface="Calibri"/>
                <a:ea typeface="Calibri"/>
                <a:cs typeface="Calibri"/>
                <a:sym typeface="Calibri"/>
              </a:rPr>
              <a:t>Modèle de Reynold = 3 simples règles</a:t>
            </a:r>
            <a:endParaRPr sz="3000">
              <a:latin typeface="Calibri"/>
              <a:ea typeface="Calibri"/>
              <a:cs typeface="Calibri"/>
              <a:sym typeface="Calibri"/>
            </a:endParaRPr>
          </a:p>
          <a:p>
            <a:pPr indent="-419100" lvl="1" marL="914400" rtl="0" algn="l">
              <a:spcBef>
                <a:spcPts val="0"/>
              </a:spcBef>
              <a:spcAft>
                <a:spcPts val="0"/>
              </a:spcAft>
              <a:buSzPts val="3000"/>
              <a:buFont typeface="Calibri"/>
              <a:buChar char="○"/>
            </a:pPr>
            <a:r>
              <a:rPr lang="en-US" sz="3000">
                <a:latin typeface="Calibri"/>
                <a:ea typeface="Calibri"/>
                <a:cs typeface="Calibri"/>
                <a:sym typeface="Calibri"/>
              </a:rPr>
              <a:t>Separation – avoid crowding neighbours (short range repulsion)</a:t>
            </a:r>
            <a:endParaRPr sz="3000">
              <a:latin typeface="Calibri"/>
              <a:ea typeface="Calibri"/>
              <a:cs typeface="Calibri"/>
              <a:sym typeface="Calibri"/>
            </a:endParaRPr>
          </a:p>
          <a:p>
            <a:pPr indent="-419100" lvl="1" marL="914400" rtl="0" algn="l">
              <a:spcBef>
                <a:spcPts val="0"/>
              </a:spcBef>
              <a:spcAft>
                <a:spcPts val="0"/>
              </a:spcAft>
              <a:buSzPts val="3000"/>
              <a:buFont typeface="Calibri"/>
              <a:buChar char="○"/>
            </a:pPr>
            <a:r>
              <a:rPr lang="en-US" sz="3000">
                <a:latin typeface="Calibri"/>
                <a:ea typeface="Calibri"/>
                <a:cs typeface="Calibri"/>
                <a:sym typeface="Calibri"/>
              </a:rPr>
              <a:t>Alignment – steer towards average heading of neighbours</a:t>
            </a:r>
            <a:endParaRPr sz="3000">
              <a:latin typeface="Calibri"/>
              <a:ea typeface="Calibri"/>
              <a:cs typeface="Calibri"/>
              <a:sym typeface="Calibri"/>
            </a:endParaRPr>
          </a:p>
          <a:p>
            <a:pPr indent="-419100" lvl="1" marL="914400" rtl="0" algn="l">
              <a:spcBef>
                <a:spcPts val="0"/>
              </a:spcBef>
              <a:spcAft>
                <a:spcPts val="0"/>
              </a:spcAft>
              <a:buSzPts val="3000"/>
              <a:buFont typeface="Calibri"/>
              <a:buChar char="○"/>
            </a:pPr>
            <a:r>
              <a:rPr lang="en-US" sz="3000">
                <a:latin typeface="Calibri"/>
                <a:ea typeface="Calibri"/>
                <a:cs typeface="Calibri"/>
                <a:sym typeface="Calibri"/>
              </a:rPr>
              <a:t>Cohesion – steer towards average position of neighbours (long range attraction)</a:t>
            </a:r>
            <a:endParaRPr sz="3000">
              <a:latin typeface="Calibri"/>
              <a:ea typeface="Calibri"/>
              <a:cs typeface="Calibri"/>
              <a:sym typeface="Calibri"/>
            </a:endParaRPr>
          </a:p>
          <a:p>
            <a:pPr indent="0" lvl="0" marL="0" rtl="0" algn="l">
              <a:spcBef>
                <a:spcPts val="0"/>
              </a:spcBef>
              <a:spcAft>
                <a:spcPts val="0"/>
              </a:spcAft>
              <a:buNone/>
            </a:pPr>
            <a:r>
              <a:t/>
            </a:r>
            <a:endParaRPr sz="3000">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19"/>
          <p:cNvSpPr txBox="1"/>
          <p:nvPr>
            <p:ph type="title"/>
          </p:nvPr>
        </p:nvSpPr>
        <p:spPr>
          <a:xfrm>
            <a:off x="581891" y="294153"/>
            <a:ext cx="11028300" cy="5946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Exemple de Boid - en</a:t>
            </a:r>
            <a:endParaRPr/>
          </a:p>
        </p:txBody>
      </p:sp>
      <p:sp>
        <p:nvSpPr>
          <p:cNvPr id="350" name="Google Shape;350;p19"/>
          <p:cNvSpPr txBox="1"/>
          <p:nvPr>
            <p:ph idx="1" type="body"/>
          </p:nvPr>
        </p:nvSpPr>
        <p:spPr>
          <a:xfrm>
            <a:off x="581891" y="791061"/>
            <a:ext cx="11028300" cy="2223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rPr lang="en-US"/>
              <a:t>Dans notre vie moderne</a:t>
            </a:r>
            <a:endParaRPr/>
          </a:p>
        </p:txBody>
      </p:sp>
      <p:sp>
        <p:nvSpPr>
          <p:cNvPr id="351" name="Google Shape;351;p19"/>
          <p:cNvSpPr txBox="1"/>
          <p:nvPr>
            <p:ph idx="12" type="sldNum"/>
          </p:nvPr>
        </p:nvSpPr>
        <p:spPr>
          <a:xfrm>
            <a:off x="11121605" y="449975"/>
            <a:ext cx="444600" cy="282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352" name="Google Shape;352;p19"/>
          <p:cNvSpPr txBox="1"/>
          <p:nvPr/>
        </p:nvSpPr>
        <p:spPr>
          <a:xfrm>
            <a:off x="704400" y="1232675"/>
            <a:ext cx="1082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53" name="Google Shape;353;p19"/>
          <p:cNvSpPr txBox="1"/>
          <p:nvPr/>
        </p:nvSpPr>
        <p:spPr>
          <a:xfrm>
            <a:off x="628200" y="1232675"/>
            <a:ext cx="10771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000">
              <a:latin typeface="Calibri"/>
              <a:ea typeface="Calibri"/>
              <a:cs typeface="Calibri"/>
              <a:sym typeface="Calibri"/>
            </a:endParaRPr>
          </a:p>
        </p:txBody>
      </p:sp>
      <p:pic>
        <p:nvPicPr>
          <p:cNvPr descr="Modeling flocking behaviors of animals with three simple rules.&#10;&#10;Download my Processing / p5 code: https://github.com/jackaperkins/boids&#10;&#10;Boids originally created by Craig Reynolds in 1986 to study different kinds of flocking animal behaviors. He documents the rules on his personal homepage: http://www.red3d.com/cwr/boids/&#10;&#10;Music is Old Wave by Laurie Spiegel" id="354" name="Google Shape;354;p19" title="How do Boids Work? A Flocking Simulation">
            <a:hlinkClick r:id="rId3"/>
          </p:cNvPr>
          <p:cNvPicPr preferRelativeResize="0"/>
          <p:nvPr/>
        </p:nvPicPr>
        <p:blipFill>
          <a:blip r:embed="rId4">
            <a:alphaModFix/>
          </a:blip>
          <a:stretch>
            <a:fillRect/>
          </a:stretch>
        </p:blipFill>
        <p:spPr>
          <a:xfrm>
            <a:off x="704400" y="1232675"/>
            <a:ext cx="7500433" cy="5625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4"/>
                                        </p:tgtEl>
                                        <p:attrNameLst>
                                          <p:attrName>style.visibility</p:attrName>
                                        </p:attrNameLst>
                                      </p:cBhvr>
                                      <p:to>
                                        <p:strVal val="visible"/>
                                      </p:to>
                                    </p:set>
                                    <p:animEffect filter="fade" transition="in">
                                      <p:cBhvr>
                                        <p:cTn dur="1000"/>
                                        <p:tgtEl>
                                          <p:spTgt spid="3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20"/>
          <p:cNvSpPr txBox="1"/>
          <p:nvPr>
            <p:ph type="title"/>
          </p:nvPr>
        </p:nvSpPr>
        <p:spPr>
          <a:xfrm>
            <a:off x="581891" y="294153"/>
            <a:ext cx="11028300" cy="5946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Exemple de Boid - fr</a:t>
            </a:r>
            <a:endParaRPr/>
          </a:p>
        </p:txBody>
      </p:sp>
      <p:sp>
        <p:nvSpPr>
          <p:cNvPr id="361" name="Google Shape;361;p20"/>
          <p:cNvSpPr txBox="1"/>
          <p:nvPr>
            <p:ph idx="1" type="body"/>
          </p:nvPr>
        </p:nvSpPr>
        <p:spPr>
          <a:xfrm>
            <a:off x="581891" y="791061"/>
            <a:ext cx="11028300" cy="2223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rPr lang="en-US"/>
              <a:t>Dans notre vie moderne</a:t>
            </a:r>
            <a:endParaRPr/>
          </a:p>
        </p:txBody>
      </p:sp>
      <p:sp>
        <p:nvSpPr>
          <p:cNvPr id="362" name="Google Shape;362;p20"/>
          <p:cNvSpPr txBox="1"/>
          <p:nvPr>
            <p:ph idx="12" type="sldNum"/>
          </p:nvPr>
        </p:nvSpPr>
        <p:spPr>
          <a:xfrm>
            <a:off x="11121605" y="449975"/>
            <a:ext cx="444600" cy="282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363" name="Google Shape;363;p20"/>
          <p:cNvSpPr txBox="1"/>
          <p:nvPr/>
        </p:nvSpPr>
        <p:spPr>
          <a:xfrm>
            <a:off x="704400" y="1232675"/>
            <a:ext cx="1082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64" name="Google Shape;364;p20"/>
          <p:cNvSpPr txBox="1"/>
          <p:nvPr/>
        </p:nvSpPr>
        <p:spPr>
          <a:xfrm>
            <a:off x="628200" y="1232675"/>
            <a:ext cx="10771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000">
              <a:latin typeface="Calibri"/>
              <a:ea typeface="Calibri"/>
              <a:cs typeface="Calibri"/>
              <a:sym typeface="Calibri"/>
            </a:endParaRPr>
          </a:p>
        </p:txBody>
      </p:sp>
      <p:pic>
        <p:nvPicPr>
          <p:cNvPr descr="Modeling flocking behaviors of animals with three simple rules.&#10;&#10;Download my Processing / p5 code: https://github.com/jackaperkins/boids&#10;&#10;Boids originally created by Craig Reynolds in 1986 to study different kinds of flocking animal behaviors. He documents the rules on his personal homepage: http://www.red3d.com/cwr/boids/&#10;&#10;Music is Old Wave by Laurie Spiegel" id="365" name="Google Shape;365;p20" title="How do Boids Work? A Flocking Simulation">
            <a:hlinkClick r:id="rId3"/>
          </p:cNvPr>
          <p:cNvPicPr preferRelativeResize="0"/>
          <p:nvPr/>
        </p:nvPicPr>
        <p:blipFill>
          <a:blip r:embed="rId4">
            <a:alphaModFix/>
          </a:blip>
          <a:stretch>
            <a:fillRect/>
          </a:stretch>
        </p:blipFill>
        <p:spPr>
          <a:xfrm>
            <a:off x="704400" y="1232675"/>
            <a:ext cx="7500433" cy="5625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gtEl>
                                        <p:attrNameLst>
                                          <p:attrName>style.visibility</p:attrName>
                                        </p:attrNameLst>
                                      </p:cBhvr>
                                      <p:to>
                                        <p:strVal val="visible"/>
                                      </p:to>
                                    </p:set>
                                    <p:animEffect filter="fade" transition="in">
                                      <p:cBhvr>
                                        <p:cTn dur="1000"/>
                                        <p:tgtEl>
                                          <p:spTgt spid="3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21"/>
          <p:cNvSpPr/>
          <p:nvPr/>
        </p:nvSpPr>
        <p:spPr>
          <a:xfrm>
            <a:off x="-1" y="3366364"/>
            <a:ext cx="6380627" cy="3125024"/>
          </a:xfrm>
          <a:custGeom>
            <a:rect b="b" l="l" r="r" t="t"/>
            <a:pathLst>
              <a:path extrusionOk="0" h="17878" w="20605">
                <a:moveTo>
                  <a:pt x="19878" y="13241"/>
                </a:moveTo>
                <a:cubicBezTo>
                  <a:pt x="17886" y="8474"/>
                  <a:pt x="10070" y="-2055"/>
                  <a:pt x="0" y="353"/>
                </a:cubicBezTo>
                <a:lnTo>
                  <a:pt x="0" y="16913"/>
                </a:lnTo>
                <a:cubicBezTo>
                  <a:pt x="2290" y="16126"/>
                  <a:pt x="6109" y="13839"/>
                  <a:pt x="12508" y="16345"/>
                </a:cubicBezTo>
                <a:cubicBezTo>
                  <a:pt x="20682" y="19545"/>
                  <a:pt x="21600" y="17361"/>
                  <a:pt x="19878" y="13241"/>
                </a:cubicBezTo>
                <a:close/>
              </a:path>
            </a:pathLst>
          </a:custGeom>
          <a:gradFill>
            <a:gsLst>
              <a:gs pos="0">
                <a:schemeClr val="accent1"/>
              </a:gs>
              <a:gs pos="100000">
                <a:schemeClr val="accent2"/>
              </a:gs>
            </a:gsLst>
            <a:lin ang="0" scaled="0"/>
          </a:gra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72" name="Google Shape;372;p21"/>
          <p:cNvSpPr/>
          <p:nvPr/>
        </p:nvSpPr>
        <p:spPr>
          <a:xfrm>
            <a:off x="729506" y="3366364"/>
            <a:ext cx="4899102" cy="2594337"/>
          </a:xfrm>
          <a:custGeom>
            <a:rect b="b" l="l" r="r" t="t"/>
            <a:pathLst>
              <a:path extrusionOk="0" h="2594337" w="4899102">
                <a:moveTo>
                  <a:pt x="128205" y="254"/>
                </a:moveTo>
                <a:cubicBezTo>
                  <a:pt x="2268447" y="-18172"/>
                  <a:pt x="3994570" y="973320"/>
                  <a:pt x="4896092" y="1761100"/>
                </a:cubicBezTo>
                <a:lnTo>
                  <a:pt x="4899102" y="1763885"/>
                </a:lnTo>
                <a:lnTo>
                  <a:pt x="4822889" y="1848692"/>
                </a:lnTo>
                <a:cubicBezTo>
                  <a:pt x="4570516" y="2105519"/>
                  <a:pt x="4245891" y="2319966"/>
                  <a:pt x="3837441" y="2463678"/>
                </a:cubicBezTo>
                <a:cubicBezTo>
                  <a:pt x="2122191" y="3067441"/>
                  <a:pt x="381104" y="1458556"/>
                  <a:pt x="20857" y="99617"/>
                </a:cubicBezTo>
                <a:lnTo>
                  <a:pt x="0" y="4002"/>
                </a:lnTo>
                <a:close/>
              </a:path>
            </a:pathLst>
          </a:custGeom>
          <a:solidFill>
            <a:schemeClr val="dk1">
              <a:alpha val="24706"/>
            </a:schemeClr>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cxnSp>
        <p:nvCxnSpPr>
          <p:cNvPr id="373" name="Google Shape;373;p21"/>
          <p:cNvCxnSpPr>
            <a:stCxn id="374" idx="2"/>
            <a:endCxn id="375" idx="2"/>
          </p:cNvCxnSpPr>
          <p:nvPr/>
        </p:nvCxnSpPr>
        <p:spPr>
          <a:xfrm>
            <a:off x="7346862" y="2047199"/>
            <a:ext cx="600" cy="1674900"/>
          </a:xfrm>
          <a:prstGeom prst="bentConnector3">
            <a:avLst>
              <a:gd fmla="val -35983333" name="adj1"/>
            </a:avLst>
          </a:prstGeom>
          <a:noFill/>
          <a:ln cap="flat" cmpd="sng" w="25400">
            <a:solidFill>
              <a:srgbClr val="8296B0"/>
            </a:solidFill>
            <a:prstDash val="solid"/>
            <a:miter lim="800000"/>
            <a:headEnd len="sm" w="sm" type="none"/>
            <a:tailEnd len="sm" w="sm" type="none"/>
          </a:ln>
        </p:spPr>
      </p:cxnSp>
      <p:cxnSp>
        <p:nvCxnSpPr>
          <p:cNvPr id="376" name="Google Shape;376;p21"/>
          <p:cNvCxnSpPr>
            <a:stCxn id="375" idx="2"/>
            <a:endCxn id="377" idx="2"/>
          </p:cNvCxnSpPr>
          <p:nvPr/>
        </p:nvCxnSpPr>
        <p:spPr>
          <a:xfrm>
            <a:off x="7346862" y="3721977"/>
            <a:ext cx="600" cy="1674900"/>
          </a:xfrm>
          <a:prstGeom prst="bentConnector3">
            <a:avLst>
              <a:gd fmla="val -35983333" name="adj1"/>
            </a:avLst>
          </a:prstGeom>
          <a:noFill/>
          <a:ln cap="flat" cmpd="sng" w="25400">
            <a:solidFill>
              <a:srgbClr val="8296B0"/>
            </a:solidFill>
            <a:prstDash val="solid"/>
            <a:miter lim="800000"/>
            <a:headEnd len="sm" w="sm" type="none"/>
            <a:tailEnd len="sm" w="sm" type="none"/>
          </a:ln>
        </p:spPr>
      </p:cxnSp>
      <p:sp>
        <p:nvSpPr>
          <p:cNvPr id="378" name="Google Shape;378;p21"/>
          <p:cNvSpPr txBox="1"/>
          <p:nvPr>
            <p:ph type="title"/>
          </p:nvPr>
        </p:nvSpPr>
        <p:spPr>
          <a:xfrm>
            <a:off x="581891" y="294153"/>
            <a:ext cx="11028218" cy="59461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en-US"/>
              <a:t>Les 3 forces du flocking</a:t>
            </a:r>
            <a:endParaRPr/>
          </a:p>
        </p:txBody>
      </p:sp>
      <p:sp>
        <p:nvSpPr>
          <p:cNvPr id="379" name="Google Shape;379;p21"/>
          <p:cNvSpPr txBox="1"/>
          <p:nvPr>
            <p:ph idx="1" type="body"/>
          </p:nvPr>
        </p:nvSpPr>
        <p:spPr>
          <a:xfrm>
            <a:off x="581891" y="791061"/>
            <a:ext cx="11028218" cy="222329"/>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90000"/>
              </a:lnSpc>
              <a:spcBef>
                <a:spcPts val="0"/>
              </a:spcBef>
              <a:spcAft>
                <a:spcPts val="0"/>
              </a:spcAft>
              <a:buClr>
                <a:srgbClr val="8296B0"/>
              </a:buClr>
              <a:buSzPts val="1200"/>
              <a:buNone/>
            </a:pPr>
            <a:r>
              <a:rPr lang="en-US"/>
              <a:t>...</a:t>
            </a:r>
            <a:endParaRPr/>
          </a:p>
        </p:txBody>
      </p:sp>
      <p:sp>
        <p:nvSpPr>
          <p:cNvPr id="380" name="Google Shape;380;p21"/>
          <p:cNvSpPr txBox="1"/>
          <p:nvPr>
            <p:ph idx="12" type="sldNum"/>
          </p:nvPr>
        </p:nvSpPr>
        <p:spPr>
          <a:xfrm>
            <a:off x="11121605" y="449975"/>
            <a:ext cx="444545" cy="28235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pic>
        <p:nvPicPr>
          <p:cNvPr id="381" name="Google Shape;381;p21"/>
          <p:cNvPicPr preferRelativeResize="0"/>
          <p:nvPr>
            <p:ph idx="2" type="pic"/>
          </p:nvPr>
        </p:nvPicPr>
        <p:blipFill rotWithShape="1">
          <a:blip r:embed="rId3">
            <a:alphaModFix/>
          </a:blip>
          <a:srcRect b="729" l="0" r="0" t="719"/>
          <a:stretch/>
        </p:blipFill>
        <p:spPr>
          <a:xfrm>
            <a:off x="673592" y="1574077"/>
            <a:ext cx="5586741" cy="4220076"/>
          </a:xfrm>
          <a:prstGeom prst="rect">
            <a:avLst/>
          </a:prstGeom>
          <a:noFill/>
          <a:ln>
            <a:noFill/>
          </a:ln>
        </p:spPr>
      </p:pic>
      <p:sp>
        <p:nvSpPr>
          <p:cNvPr id="382" name="Google Shape;382;p21"/>
          <p:cNvSpPr txBox="1"/>
          <p:nvPr/>
        </p:nvSpPr>
        <p:spPr>
          <a:xfrm>
            <a:off x="8660332" y="1475135"/>
            <a:ext cx="3048000" cy="5910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1800">
                <a:solidFill>
                  <a:schemeClr val="dk2"/>
                </a:solidFill>
              </a:rPr>
              <a:t>FORCE</a:t>
            </a:r>
            <a:endParaRPr b="1" sz="1800">
              <a:solidFill>
                <a:schemeClr val="dk2"/>
              </a:solidFill>
            </a:endParaRPr>
          </a:p>
          <a:p>
            <a:pPr indent="0" lvl="0" marL="0" marR="0" rtl="0" algn="l">
              <a:lnSpc>
                <a:spcPct val="90000"/>
              </a:lnSpc>
              <a:spcBef>
                <a:spcPts val="0"/>
              </a:spcBef>
              <a:spcAft>
                <a:spcPts val="0"/>
              </a:spcAft>
              <a:buNone/>
            </a:pPr>
            <a:r>
              <a:rPr b="1" lang="en-US" sz="1800">
                <a:solidFill>
                  <a:schemeClr val="dk2"/>
                </a:solidFill>
              </a:rPr>
              <a:t>ALIGNEMENT</a:t>
            </a:r>
            <a:endParaRPr b="1" sz="1800">
              <a:solidFill>
                <a:schemeClr val="dk2"/>
              </a:solidFill>
            </a:endParaRPr>
          </a:p>
        </p:txBody>
      </p:sp>
      <p:sp>
        <p:nvSpPr>
          <p:cNvPr id="383" name="Google Shape;383;p21"/>
          <p:cNvSpPr txBox="1"/>
          <p:nvPr/>
        </p:nvSpPr>
        <p:spPr>
          <a:xfrm>
            <a:off x="8660332" y="2112159"/>
            <a:ext cx="3048000" cy="7203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1200">
                <a:solidFill>
                  <a:schemeClr val="dk2"/>
                </a:solidFill>
              </a:rPr>
              <a:t>L'agent ajuste sa direction pour se déplacer dans la même direction que les agents proches.</a:t>
            </a:r>
            <a:endParaRPr/>
          </a:p>
        </p:txBody>
      </p:sp>
      <p:sp>
        <p:nvSpPr>
          <p:cNvPr id="374" name="Google Shape;374;p21"/>
          <p:cNvSpPr/>
          <p:nvPr/>
        </p:nvSpPr>
        <p:spPr>
          <a:xfrm>
            <a:off x="7346862" y="1483449"/>
            <a:ext cx="1127500" cy="112750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84" name="Google Shape;384;p21"/>
          <p:cNvSpPr/>
          <p:nvPr/>
        </p:nvSpPr>
        <p:spPr>
          <a:xfrm>
            <a:off x="8764839" y="2036048"/>
            <a:ext cx="737887" cy="55321"/>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85" name="Google Shape;385;p21"/>
          <p:cNvSpPr txBox="1"/>
          <p:nvPr/>
        </p:nvSpPr>
        <p:spPr>
          <a:xfrm>
            <a:off x="8660332" y="3149913"/>
            <a:ext cx="3048000" cy="5910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1800">
                <a:solidFill>
                  <a:schemeClr val="accent2"/>
                </a:solidFill>
              </a:rPr>
              <a:t>FORCE</a:t>
            </a:r>
            <a:endParaRPr b="1" sz="1800">
              <a:solidFill>
                <a:schemeClr val="accent2"/>
              </a:solidFill>
            </a:endParaRPr>
          </a:p>
          <a:p>
            <a:pPr indent="0" lvl="0" marL="0" marR="0" rtl="0" algn="l">
              <a:lnSpc>
                <a:spcPct val="90000"/>
              </a:lnSpc>
              <a:spcBef>
                <a:spcPts val="0"/>
              </a:spcBef>
              <a:spcAft>
                <a:spcPts val="0"/>
              </a:spcAft>
              <a:buNone/>
            </a:pPr>
            <a:r>
              <a:rPr b="1" lang="en-US" sz="1800">
                <a:solidFill>
                  <a:schemeClr val="accent2"/>
                </a:solidFill>
              </a:rPr>
              <a:t>COHÉSION</a:t>
            </a:r>
            <a:endParaRPr b="1" sz="1800">
              <a:solidFill>
                <a:schemeClr val="accent2"/>
              </a:solidFill>
            </a:endParaRPr>
          </a:p>
        </p:txBody>
      </p:sp>
      <p:sp>
        <p:nvSpPr>
          <p:cNvPr id="386" name="Google Shape;386;p21"/>
          <p:cNvSpPr txBox="1"/>
          <p:nvPr/>
        </p:nvSpPr>
        <p:spPr>
          <a:xfrm>
            <a:off x="8660332" y="3786937"/>
            <a:ext cx="3048000" cy="7203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1200">
                <a:solidFill>
                  <a:schemeClr val="dk2"/>
                </a:solidFill>
              </a:rPr>
              <a:t>L'agent se déplace vers le centre de gravité de tous les agents ou de tous les agents proches.</a:t>
            </a:r>
            <a:endParaRPr/>
          </a:p>
        </p:txBody>
      </p:sp>
      <p:sp>
        <p:nvSpPr>
          <p:cNvPr id="375" name="Google Shape;375;p21"/>
          <p:cNvSpPr/>
          <p:nvPr/>
        </p:nvSpPr>
        <p:spPr>
          <a:xfrm>
            <a:off x="7346862" y="3158227"/>
            <a:ext cx="1127500" cy="11275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87" name="Google Shape;387;p21"/>
          <p:cNvSpPr/>
          <p:nvPr/>
        </p:nvSpPr>
        <p:spPr>
          <a:xfrm>
            <a:off x="8764839" y="3710826"/>
            <a:ext cx="737887" cy="5532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88" name="Google Shape;388;p21"/>
          <p:cNvSpPr txBox="1"/>
          <p:nvPr/>
        </p:nvSpPr>
        <p:spPr>
          <a:xfrm>
            <a:off x="8660332" y="4824691"/>
            <a:ext cx="3048000" cy="5910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1800">
                <a:solidFill>
                  <a:schemeClr val="accent1"/>
                </a:solidFill>
              </a:rPr>
              <a:t>FORCE</a:t>
            </a:r>
            <a:endParaRPr b="1" sz="1800">
              <a:solidFill>
                <a:schemeClr val="accent1"/>
              </a:solidFill>
            </a:endParaRPr>
          </a:p>
          <a:p>
            <a:pPr indent="0" lvl="0" marL="0" marR="0" rtl="0" algn="l">
              <a:lnSpc>
                <a:spcPct val="90000"/>
              </a:lnSpc>
              <a:spcBef>
                <a:spcPts val="0"/>
              </a:spcBef>
              <a:spcAft>
                <a:spcPts val="0"/>
              </a:spcAft>
              <a:buNone/>
            </a:pPr>
            <a:r>
              <a:rPr b="1" lang="en-US" sz="1800">
                <a:solidFill>
                  <a:schemeClr val="accent1"/>
                </a:solidFill>
              </a:rPr>
              <a:t>SÉPARATION</a:t>
            </a:r>
            <a:endParaRPr b="1" sz="1800">
              <a:solidFill>
                <a:schemeClr val="accent1"/>
              </a:solidFill>
            </a:endParaRPr>
          </a:p>
        </p:txBody>
      </p:sp>
      <p:sp>
        <p:nvSpPr>
          <p:cNvPr id="389" name="Google Shape;389;p21"/>
          <p:cNvSpPr txBox="1"/>
          <p:nvPr/>
        </p:nvSpPr>
        <p:spPr>
          <a:xfrm>
            <a:off x="8660332" y="5461715"/>
            <a:ext cx="3048000" cy="9420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1200">
                <a:solidFill>
                  <a:schemeClr val="dk2"/>
                </a:solidFill>
              </a:rPr>
              <a:t>Chaque agent maintient une distance minimum avec les autres agents peu importe les 2 autres forces.  C'est un seuil.</a:t>
            </a:r>
            <a:endParaRPr/>
          </a:p>
        </p:txBody>
      </p:sp>
      <p:sp>
        <p:nvSpPr>
          <p:cNvPr id="377" name="Google Shape;377;p21"/>
          <p:cNvSpPr/>
          <p:nvPr/>
        </p:nvSpPr>
        <p:spPr>
          <a:xfrm>
            <a:off x="7346862" y="4833005"/>
            <a:ext cx="1127500" cy="112750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0" name="Google Shape;390;p21"/>
          <p:cNvSpPr/>
          <p:nvPr/>
        </p:nvSpPr>
        <p:spPr>
          <a:xfrm>
            <a:off x="8764839" y="5385604"/>
            <a:ext cx="737887" cy="5532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1" name="Google Shape;391;p21"/>
          <p:cNvSpPr/>
          <p:nvPr/>
        </p:nvSpPr>
        <p:spPr>
          <a:xfrm>
            <a:off x="7663234" y="5113786"/>
            <a:ext cx="529885" cy="529885"/>
          </a:xfrm>
          <a:custGeom>
            <a:rect b="b" l="l" r="r" t="t"/>
            <a:pathLst>
              <a:path extrusionOk="0" h="21600" w="21600">
                <a:moveTo>
                  <a:pt x="5396" y="0"/>
                </a:moveTo>
                <a:cubicBezTo>
                  <a:pt x="5007" y="0"/>
                  <a:pt x="4694" y="313"/>
                  <a:pt x="4694" y="702"/>
                </a:cubicBezTo>
                <a:lnTo>
                  <a:pt x="4694" y="1879"/>
                </a:lnTo>
                <a:lnTo>
                  <a:pt x="2113" y="1879"/>
                </a:lnTo>
                <a:cubicBezTo>
                  <a:pt x="948" y="1879"/>
                  <a:pt x="0" y="2827"/>
                  <a:pt x="0" y="3992"/>
                </a:cubicBezTo>
                <a:lnTo>
                  <a:pt x="0" y="19487"/>
                </a:lnTo>
                <a:cubicBezTo>
                  <a:pt x="0" y="20652"/>
                  <a:pt x="948" y="21600"/>
                  <a:pt x="2113" y="21600"/>
                </a:cubicBezTo>
                <a:lnTo>
                  <a:pt x="19487" y="21600"/>
                </a:lnTo>
                <a:cubicBezTo>
                  <a:pt x="20652" y="21600"/>
                  <a:pt x="21600" y="20652"/>
                  <a:pt x="21600" y="19487"/>
                </a:cubicBezTo>
                <a:lnTo>
                  <a:pt x="21600" y="3992"/>
                </a:lnTo>
                <a:cubicBezTo>
                  <a:pt x="21600" y="2827"/>
                  <a:pt x="20652" y="1879"/>
                  <a:pt x="19487" y="1879"/>
                </a:cubicBezTo>
                <a:lnTo>
                  <a:pt x="16906" y="1879"/>
                </a:lnTo>
                <a:lnTo>
                  <a:pt x="16906" y="702"/>
                </a:lnTo>
                <a:cubicBezTo>
                  <a:pt x="16906" y="313"/>
                  <a:pt x="16585" y="0"/>
                  <a:pt x="16196" y="0"/>
                </a:cubicBezTo>
                <a:cubicBezTo>
                  <a:pt x="15807" y="0"/>
                  <a:pt x="15494" y="313"/>
                  <a:pt x="15494" y="702"/>
                </a:cubicBezTo>
                <a:lnTo>
                  <a:pt x="15494" y="1879"/>
                </a:lnTo>
                <a:lnTo>
                  <a:pt x="6106" y="1879"/>
                </a:lnTo>
                <a:lnTo>
                  <a:pt x="6106" y="702"/>
                </a:lnTo>
                <a:cubicBezTo>
                  <a:pt x="6106" y="313"/>
                  <a:pt x="5785" y="0"/>
                  <a:pt x="5396" y="0"/>
                </a:cubicBezTo>
                <a:close/>
                <a:moveTo>
                  <a:pt x="2113" y="3291"/>
                </a:moveTo>
                <a:lnTo>
                  <a:pt x="4694" y="3291"/>
                </a:lnTo>
                <a:lnTo>
                  <a:pt x="4694" y="4928"/>
                </a:lnTo>
                <a:cubicBezTo>
                  <a:pt x="4694" y="5317"/>
                  <a:pt x="5007" y="5638"/>
                  <a:pt x="5396" y="5638"/>
                </a:cubicBezTo>
                <a:cubicBezTo>
                  <a:pt x="5785" y="5638"/>
                  <a:pt x="6106" y="5317"/>
                  <a:pt x="6106" y="4928"/>
                </a:cubicBezTo>
                <a:lnTo>
                  <a:pt x="6106" y="3291"/>
                </a:lnTo>
                <a:lnTo>
                  <a:pt x="15494" y="3291"/>
                </a:lnTo>
                <a:lnTo>
                  <a:pt x="15494" y="4928"/>
                </a:lnTo>
                <a:cubicBezTo>
                  <a:pt x="15494" y="5317"/>
                  <a:pt x="15807" y="5638"/>
                  <a:pt x="16196" y="5638"/>
                </a:cubicBezTo>
                <a:cubicBezTo>
                  <a:pt x="16585" y="5638"/>
                  <a:pt x="16906" y="5317"/>
                  <a:pt x="16906" y="4928"/>
                </a:cubicBezTo>
                <a:lnTo>
                  <a:pt x="16906" y="3291"/>
                </a:lnTo>
                <a:lnTo>
                  <a:pt x="19487" y="3291"/>
                </a:lnTo>
                <a:cubicBezTo>
                  <a:pt x="19875" y="3291"/>
                  <a:pt x="20189" y="3604"/>
                  <a:pt x="20189" y="3992"/>
                </a:cubicBezTo>
                <a:cubicBezTo>
                  <a:pt x="20189" y="3992"/>
                  <a:pt x="20189" y="7042"/>
                  <a:pt x="20189" y="7042"/>
                </a:cubicBezTo>
                <a:lnTo>
                  <a:pt x="1411" y="7042"/>
                </a:lnTo>
                <a:lnTo>
                  <a:pt x="1411" y="3992"/>
                </a:lnTo>
                <a:cubicBezTo>
                  <a:pt x="1411" y="3604"/>
                  <a:pt x="1725" y="3291"/>
                  <a:pt x="2113" y="3291"/>
                </a:cubicBezTo>
                <a:close/>
                <a:moveTo>
                  <a:pt x="1411" y="8453"/>
                </a:moveTo>
                <a:lnTo>
                  <a:pt x="20189" y="8453"/>
                </a:lnTo>
                <a:cubicBezTo>
                  <a:pt x="20189" y="8453"/>
                  <a:pt x="20189" y="19487"/>
                  <a:pt x="20189" y="19487"/>
                </a:cubicBezTo>
                <a:cubicBezTo>
                  <a:pt x="20189" y="19875"/>
                  <a:pt x="19875" y="20189"/>
                  <a:pt x="19487" y="20189"/>
                </a:cubicBezTo>
                <a:lnTo>
                  <a:pt x="2113" y="20189"/>
                </a:lnTo>
                <a:cubicBezTo>
                  <a:pt x="1725" y="20189"/>
                  <a:pt x="1411" y="19875"/>
                  <a:pt x="1411" y="19487"/>
                </a:cubicBezTo>
                <a:lnTo>
                  <a:pt x="1411" y="8453"/>
                </a:lnTo>
                <a:close/>
                <a:moveTo>
                  <a:pt x="8498" y="9902"/>
                </a:moveTo>
                <a:cubicBezTo>
                  <a:pt x="7667" y="9902"/>
                  <a:pt x="6903" y="10235"/>
                  <a:pt x="6355" y="10845"/>
                </a:cubicBezTo>
                <a:cubicBezTo>
                  <a:pt x="5837" y="11420"/>
                  <a:pt x="5555" y="12194"/>
                  <a:pt x="5555" y="13011"/>
                </a:cubicBezTo>
                <a:cubicBezTo>
                  <a:pt x="5555" y="14775"/>
                  <a:pt x="6896" y="15859"/>
                  <a:pt x="8755" y="17366"/>
                </a:cubicBezTo>
                <a:cubicBezTo>
                  <a:pt x="9212" y="17737"/>
                  <a:pt x="9729" y="18161"/>
                  <a:pt x="10272" y="18626"/>
                </a:cubicBezTo>
                <a:cubicBezTo>
                  <a:pt x="10404" y="18740"/>
                  <a:pt x="10569" y="18792"/>
                  <a:pt x="10732" y="18792"/>
                </a:cubicBezTo>
                <a:cubicBezTo>
                  <a:pt x="10896" y="18792"/>
                  <a:pt x="11060" y="18740"/>
                  <a:pt x="11192" y="18626"/>
                </a:cubicBezTo>
                <a:cubicBezTo>
                  <a:pt x="11735" y="18161"/>
                  <a:pt x="12252" y="17737"/>
                  <a:pt x="12709" y="17366"/>
                </a:cubicBezTo>
                <a:cubicBezTo>
                  <a:pt x="14568" y="15859"/>
                  <a:pt x="15909" y="14775"/>
                  <a:pt x="15909" y="13011"/>
                </a:cubicBezTo>
                <a:cubicBezTo>
                  <a:pt x="15909" y="12194"/>
                  <a:pt x="15627" y="11420"/>
                  <a:pt x="15109" y="10845"/>
                </a:cubicBezTo>
                <a:cubicBezTo>
                  <a:pt x="14561" y="10235"/>
                  <a:pt x="13804" y="9902"/>
                  <a:pt x="12974" y="9902"/>
                </a:cubicBezTo>
                <a:cubicBezTo>
                  <a:pt x="12089" y="9902"/>
                  <a:pt x="11314" y="10293"/>
                  <a:pt x="10732" y="11034"/>
                </a:cubicBezTo>
                <a:cubicBezTo>
                  <a:pt x="10150" y="10293"/>
                  <a:pt x="9382" y="9902"/>
                  <a:pt x="8498" y="9902"/>
                </a:cubicBezTo>
                <a:close/>
                <a:moveTo>
                  <a:pt x="8498" y="11313"/>
                </a:moveTo>
                <a:cubicBezTo>
                  <a:pt x="9631" y="11313"/>
                  <a:pt x="10034" y="12652"/>
                  <a:pt x="10053" y="12717"/>
                </a:cubicBezTo>
                <a:cubicBezTo>
                  <a:pt x="10139" y="13020"/>
                  <a:pt x="10417" y="13230"/>
                  <a:pt x="10732" y="13230"/>
                </a:cubicBezTo>
                <a:cubicBezTo>
                  <a:pt x="11048" y="13230"/>
                  <a:pt x="11326" y="13021"/>
                  <a:pt x="11411" y="12717"/>
                </a:cubicBezTo>
                <a:cubicBezTo>
                  <a:pt x="11428" y="12659"/>
                  <a:pt x="11837" y="11313"/>
                  <a:pt x="12974" y="11313"/>
                </a:cubicBezTo>
                <a:cubicBezTo>
                  <a:pt x="13969" y="11313"/>
                  <a:pt x="14506" y="12188"/>
                  <a:pt x="14506" y="13011"/>
                </a:cubicBezTo>
                <a:cubicBezTo>
                  <a:pt x="14506" y="14057"/>
                  <a:pt x="13636" y="14804"/>
                  <a:pt x="11826" y="16272"/>
                </a:cubicBezTo>
                <a:cubicBezTo>
                  <a:pt x="11491" y="16544"/>
                  <a:pt x="11120" y="16845"/>
                  <a:pt x="10732" y="17170"/>
                </a:cubicBezTo>
                <a:cubicBezTo>
                  <a:pt x="10344" y="16845"/>
                  <a:pt x="9981" y="16544"/>
                  <a:pt x="9645" y="16272"/>
                </a:cubicBezTo>
                <a:cubicBezTo>
                  <a:pt x="7836" y="14804"/>
                  <a:pt x="6966" y="14057"/>
                  <a:pt x="6966" y="13011"/>
                </a:cubicBezTo>
                <a:cubicBezTo>
                  <a:pt x="6966" y="12188"/>
                  <a:pt x="7502" y="11313"/>
                  <a:pt x="8498" y="11313"/>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92" name="Google Shape;392;p21"/>
          <p:cNvSpPr/>
          <p:nvPr/>
        </p:nvSpPr>
        <p:spPr>
          <a:xfrm>
            <a:off x="7626266" y="1767350"/>
            <a:ext cx="574525" cy="574728"/>
          </a:xfrm>
          <a:custGeom>
            <a:rect b="b" l="l" r="r" t="t"/>
            <a:pathLst>
              <a:path extrusionOk="0" h="21600" w="21600">
                <a:moveTo>
                  <a:pt x="4433" y="0"/>
                </a:moveTo>
                <a:cubicBezTo>
                  <a:pt x="1990" y="0"/>
                  <a:pt x="0" y="1990"/>
                  <a:pt x="0" y="4432"/>
                </a:cubicBezTo>
                <a:cubicBezTo>
                  <a:pt x="0" y="5292"/>
                  <a:pt x="245" y="6125"/>
                  <a:pt x="712" y="6843"/>
                </a:cubicBezTo>
                <a:lnTo>
                  <a:pt x="727" y="6858"/>
                </a:lnTo>
                <a:cubicBezTo>
                  <a:pt x="245" y="8098"/>
                  <a:pt x="0" y="9409"/>
                  <a:pt x="0" y="10754"/>
                </a:cubicBezTo>
                <a:cubicBezTo>
                  <a:pt x="0" y="16654"/>
                  <a:pt x="4812" y="21600"/>
                  <a:pt x="10804" y="21600"/>
                </a:cubicBezTo>
                <a:cubicBezTo>
                  <a:pt x="16735" y="21600"/>
                  <a:pt x="21600" y="16715"/>
                  <a:pt x="21600" y="10754"/>
                </a:cubicBezTo>
                <a:cubicBezTo>
                  <a:pt x="21600" y="4824"/>
                  <a:pt x="16760" y="0"/>
                  <a:pt x="10804" y="0"/>
                </a:cubicBezTo>
                <a:cubicBezTo>
                  <a:pt x="9452" y="0"/>
                  <a:pt x="8094" y="250"/>
                  <a:pt x="6861" y="727"/>
                </a:cubicBezTo>
                <a:cubicBezTo>
                  <a:pt x="6162" y="267"/>
                  <a:pt x="5331" y="0"/>
                  <a:pt x="4433" y="0"/>
                </a:cubicBezTo>
                <a:close/>
                <a:moveTo>
                  <a:pt x="4433" y="1263"/>
                </a:moveTo>
                <a:cubicBezTo>
                  <a:pt x="6178" y="1263"/>
                  <a:pt x="7596" y="2687"/>
                  <a:pt x="7596" y="4432"/>
                </a:cubicBezTo>
                <a:cubicBezTo>
                  <a:pt x="7596" y="5046"/>
                  <a:pt x="7417" y="5642"/>
                  <a:pt x="7083" y="6154"/>
                </a:cubicBezTo>
                <a:lnTo>
                  <a:pt x="4433" y="10226"/>
                </a:lnTo>
                <a:cubicBezTo>
                  <a:pt x="4279" y="9988"/>
                  <a:pt x="1873" y="6303"/>
                  <a:pt x="1776" y="6154"/>
                </a:cubicBezTo>
                <a:cubicBezTo>
                  <a:pt x="1443" y="5642"/>
                  <a:pt x="1263" y="5046"/>
                  <a:pt x="1263" y="4432"/>
                </a:cubicBezTo>
                <a:cubicBezTo>
                  <a:pt x="1263" y="2687"/>
                  <a:pt x="2688" y="1263"/>
                  <a:pt x="4433" y="1263"/>
                </a:cubicBezTo>
                <a:close/>
                <a:moveTo>
                  <a:pt x="9992" y="1301"/>
                </a:moveTo>
                <a:lnTo>
                  <a:pt x="12718" y="3483"/>
                </a:lnTo>
                <a:cubicBezTo>
                  <a:pt x="12789" y="3539"/>
                  <a:pt x="12853" y="3616"/>
                  <a:pt x="12894" y="3697"/>
                </a:cubicBezTo>
                <a:lnTo>
                  <a:pt x="13683" y="5281"/>
                </a:lnTo>
                <a:cubicBezTo>
                  <a:pt x="14006" y="5929"/>
                  <a:pt x="14659" y="6330"/>
                  <a:pt x="15383" y="6330"/>
                </a:cubicBezTo>
                <a:lnTo>
                  <a:pt x="15865" y="6330"/>
                </a:lnTo>
                <a:cubicBezTo>
                  <a:pt x="16214" y="6330"/>
                  <a:pt x="16501" y="6609"/>
                  <a:pt x="16501" y="6958"/>
                </a:cubicBezTo>
                <a:cubicBezTo>
                  <a:pt x="16501" y="7307"/>
                  <a:pt x="16214" y="7593"/>
                  <a:pt x="15865" y="7593"/>
                </a:cubicBezTo>
                <a:cubicBezTo>
                  <a:pt x="14818" y="7593"/>
                  <a:pt x="13966" y="8445"/>
                  <a:pt x="13966" y="9491"/>
                </a:cubicBezTo>
                <a:lnTo>
                  <a:pt x="13966" y="10234"/>
                </a:lnTo>
                <a:cubicBezTo>
                  <a:pt x="13966" y="10740"/>
                  <a:pt x="14167" y="11214"/>
                  <a:pt x="14525" y="11573"/>
                </a:cubicBezTo>
                <a:lnTo>
                  <a:pt x="15788" y="12836"/>
                </a:lnTo>
                <a:cubicBezTo>
                  <a:pt x="16035" y="13083"/>
                  <a:pt x="16035" y="13485"/>
                  <a:pt x="15788" y="13732"/>
                </a:cubicBezTo>
                <a:lnTo>
                  <a:pt x="12396" y="17122"/>
                </a:lnTo>
                <a:cubicBezTo>
                  <a:pt x="11735" y="17784"/>
                  <a:pt x="11660" y="18889"/>
                  <a:pt x="12220" y="19641"/>
                </a:cubicBezTo>
                <a:lnTo>
                  <a:pt x="12596" y="20161"/>
                </a:lnTo>
                <a:cubicBezTo>
                  <a:pt x="12016" y="20272"/>
                  <a:pt x="11416" y="20329"/>
                  <a:pt x="10804" y="20329"/>
                </a:cubicBezTo>
                <a:cubicBezTo>
                  <a:pt x="9612" y="20329"/>
                  <a:pt x="8465" y="20113"/>
                  <a:pt x="7412" y="19709"/>
                </a:cubicBezTo>
                <a:lnTo>
                  <a:pt x="8951" y="17597"/>
                </a:lnTo>
                <a:cubicBezTo>
                  <a:pt x="9722" y="16563"/>
                  <a:pt x="9257" y="15076"/>
                  <a:pt x="8024" y="14665"/>
                </a:cubicBezTo>
                <a:lnTo>
                  <a:pt x="7465" y="14474"/>
                </a:lnTo>
                <a:cubicBezTo>
                  <a:pt x="7070" y="14342"/>
                  <a:pt x="6912" y="13872"/>
                  <a:pt x="7144" y="13525"/>
                </a:cubicBezTo>
                <a:lnTo>
                  <a:pt x="8591" y="11351"/>
                </a:lnTo>
                <a:cubicBezTo>
                  <a:pt x="9465" y="11182"/>
                  <a:pt x="10130" y="10414"/>
                  <a:pt x="10130" y="9491"/>
                </a:cubicBezTo>
                <a:lnTo>
                  <a:pt x="10130" y="7738"/>
                </a:lnTo>
                <a:cubicBezTo>
                  <a:pt x="10130" y="7015"/>
                  <a:pt x="9729" y="6371"/>
                  <a:pt x="9081" y="6047"/>
                </a:cubicBezTo>
                <a:lnTo>
                  <a:pt x="8637" y="5825"/>
                </a:lnTo>
                <a:cubicBezTo>
                  <a:pt x="8785" y="5378"/>
                  <a:pt x="8859" y="4910"/>
                  <a:pt x="8859" y="4432"/>
                </a:cubicBezTo>
                <a:cubicBezTo>
                  <a:pt x="8859" y="3403"/>
                  <a:pt x="8508" y="2452"/>
                  <a:pt x="7917" y="1699"/>
                </a:cubicBezTo>
                <a:cubicBezTo>
                  <a:pt x="8584" y="1493"/>
                  <a:pt x="9285" y="1360"/>
                  <a:pt x="9992" y="1301"/>
                </a:cubicBezTo>
                <a:close/>
                <a:moveTo>
                  <a:pt x="12083" y="1355"/>
                </a:moveTo>
                <a:cubicBezTo>
                  <a:pt x="16738" y="1978"/>
                  <a:pt x="20337" y="5953"/>
                  <a:pt x="20337" y="10754"/>
                </a:cubicBezTo>
                <a:cubicBezTo>
                  <a:pt x="20337" y="14944"/>
                  <a:pt x="17646" y="18514"/>
                  <a:pt x="13905" y="19809"/>
                </a:cubicBezTo>
                <a:cubicBezTo>
                  <a:pt x="13905" y="19809"/>
                  <a:pt x="13233" y="18893"/>
                  <a:pt x="13231" y="18890"/>
                </a:cubicBezTo>
                <a:cubicBezTo>
                  <a:pt x="13043" y="18640"/>
                  <a:pt x="13072" y="18238"/>
                  <a:pt x="13292" y="18018"/>
                </a:cubicBezTo>
                <a:lnTo>
                  <a:pt x="16684" y="14627"/>
                </a:lnTo>
                <a:cubicBezTo>
                  <a:pt x="17425" y="13887"/>
                  <a:pt x="17425" y="12688"/>
                  <a:pt x="16684" y="11948"/>
                </a:cubicBezTo>
                <a:lnTo>
                  <a:pt x="15421" y="10678"/>
                </a:lnTo>
                <a:cubicBezTo>
                  <a:pt x="15301" y="10558"/>
                  <a:pt x="15229" y="10402"/>
                  <a:pt x="15229" y="10234"/>
                </a:cubicBezTo>
                <a:lnTo>
                  <a:pt x="15229" y="9491"/>
                </a:lnTo>
                <a:cubicBezTo>
                  <a:pt x="15229" y="9142"/>
                  <a:pt x="15516" y="8856"/>
                  <a:pt x="15865" y="8856"/>
                </a:cubicBezTo>
                <a:cubicBezTo>
                  <a:pt x="16912" y="8856"/>
                  <a:pt x="17764" y="8004"/>
                  <a:pt x="17764" y="6958"/>
                </a:cubicBezTo>
                <a:cubicBezTo>
                  <a:pt x="17764" y="5911"/>
                  <a:pt x="16912" y="5059"/>
                  <a:pt x="15865" y="5059"/>
                </a:cubicBezTo>
                <a:lnTo>
                  <a:pt x="15383" y="5059"/>
                </a:lnTo>
                <a:cubicBezTo>
                  <a:pt x="15141" y="5059"/>
                  <a:pt x="14924" y="4930"/>
                  <a:pt x="14816" y="4715"/>
                </a:cubicBezTo>
                <a:lnTo>
                  <a:pt x="14027" y="3131"/>
                </a:lnTo>
                <a:cubicBezTo>
                  <a:pt x="13905" y="2887"/>
                  <a:pt x="13728" y="2666"/>
                  <a:pt x="13514" y="2495"/>
                </a:cubicBezTo>
                <a:lnTo>
                  <a:pt x="12083" y="1355"/>
                </a:lnTo>
                <a:close/>
                <a:moveTo>
                  <a:pt x="4349" y="2694"/>
                </a:moveTo>
                <a:cubicBezTo>
                  <a:pt x="3302" y="2694"/>
                  <a:pt x="2450" y="3546"/>
                  <a:pt x="2450" y="4592"/>
                </a:cubicBezTo>
                <a:cubicBezTo>
                  <a:pt x="2450" y="5639"/>
                  <a:pt x="3302" y="6491"/>
                  <a:pt x="4349" y="6491"/>
                </a:cubicBezTo>
                <a:cubicBezTo>
                  <a:pt x="5396" y="6491"/>
                  <a:pt x="6248" y="5639"/>
                  <a:pt x="6248" y="4592"/>
                </a:cubicBezTo>
                <a:cubicBezTo>
                  <a:pt x="6248" y="3546"/>
                  <a:pt x="5396" y="2694"/>
                  <a:pt x="4349" y="2694"/>
                </a:cubicBezTo>
                <a:close/>
                <a:moveTo>
                  <a:pt x="4349" y="3957"/>
                </a:moveTo>
                <a:cubicBezTo>
                  <a:pt x="4698" y="3957"/>
                  <a:pt x="4985" y="4243"/>
                  <a:pt x="4985" y="4592"/>
                </a:cubicBezTo>
                <a:cubicBezTo>
                  <a:pt x="4985" y="4941"/>
                  <a:pt x="4698" y="5228"/>
                  <a:pt x="4349" y="5228"/>
                </a:cubicBezTo>
                <a:cubicBezTo>
                  <a:pt x="4000" y="5228"/>
                  <a:pt x="3714" y="4941"/>
                  <a:pt x="3714" y="4592"/>
                </a:cubicBezTo>
                <a:cubicBezTo>
                  <a:pt x="3714" y="4243"/>
                  <a:pt x="4000" y="3957"/>
                  <a:pt x="4349" y="3957"/>
                </a:cubicBezTo>
                <a:close/>
                <a:moveTo>
                  <a:pt x="8070" y="6958"/>
                </a:moveTo>
                <a:lnTo>
                  <a:pt x="8514" y="7180"/>
                </a:lnTo>
                <a:cubicBezTo>
                  <a:pt x="8730" y="7287"/>
                  <a:pt x="8859" y="7497"/>
                  <a:pt x="8859" y="7738"/>
                </a:cubicBezTo>
                <a:lnTo>
                  <a:pt x="8859" y="9491"/>
                </a:lnTo>
                <a:cubicBezTo>
                  <a:pt x="8859" y="9840"/>
                  <a:pt x="8580" y="10126"/>
                  <a:pt x="8231" y="10126"/>
                </a:cubicBezTo>
                <a:cubicBezTo>
                  <a:pt x="8019" y="10126"/>
                  <a:pt x="7820" y="10226"/>
                  <a:pt x="7703" y="10402"/>
                </a:cubicBezTo>
                <a:lnTo>
                  <a:pt x="6087" y="12821"/>
                </a:lnTo>
                <a:cubicBezTo>
                  <a:pt x="5393" y="13862"/>
                  <a:pt x="5878" y="15279"/>
                  <a:pt x="7067" y="15676"/>
                </a:cubicBezTo>
                <a:lnTo>
                  <a:pt x="7626" y="15859"/>
                </a:lnTo>
                <a:cubicBezTo>
                  <a:pt x="8037" y="15996"/>
                  <a:pt x="8192" y="16493"/>
                  <a:pt x="7933" y="16839"/>
                </a:cubicBezTo>
                <a:cubicBezTo>
                  <a:pt x="7931" y="16842"/>
                  <a:pt x="6248" y="19166"/>
                  <a:pt x="6248" y="19166"/>
                </a:cubicBezTo>
                <a:cubicBezTo>
                  <a:pt x="3284" y="17540"/>
                  <a:pt x="1263" y="14378"/>
                  <a:pt x="1263" y="10754"/>
                </a:cubicBezTo>
                <a:cubicBezTo>
                  <a:pt x="1263" y="9886"/>
                  <a:pt x="1380" y="9035"/>
                  <a:pt x="1608" y="8213"/>
                </a:cubicBezTo>
                <a:lnTo>
                  <a:pt x="3897" y="11734"/>
                </a:lnTo>
                <a:cubicBezTo>
                  <a:pt x="4014" y="11913"/>
                  <a:pt x="4219" y="12025"/>
                  <a:pt x="4433" y="12025"/>
                </a:cubicBezTo>
                <a:cubicBezTo>
                  <a:pt x="4647" y="12025"/>
                  <a:pt x="4845" y="11913"/>
                  <a:pt x="4962" y="11734"/>
                </a:cubicBezTo>
                <a:lnTo>
                  <a:pt x="8070" y="6958"/>
                </a:ln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93" name="Google Shape;393;p21"/>
          <p:cNvSpPr/>
          <p:nvPr/>
        </p:nvSpPr>
        <p:spPr>
          <a:xfrm>
            <a:off x="7632371" y="3451164"/>
            <a:ext cx="559134" cy="582874"/>
          </a:xfrm>
          <a:custGeom>
            <a:rect b="b" l="l" r="r" t="t"/>
            <a:pathLst>
              <a:path extrusionOk="0" h="21600" w="21082">
                <a:moveTo>
                  <a:pt x="10541" y="0"/>
                </a:moveTo>
                <a:cubicBezTo>
                  <a:pt x="10062" y="0"/>
                  <a:pt x="9586" y="181"/>
                  <a:pt x="9212" y="536"/>
                </a:cubicBezTo>
                <a:lnTo>
                  <a:pt x="7869" y="1811"/>
                </a:lnTo>
                <a:cubicBezTo>
                  <a:pt x="7724" y="1949"/>
                  <a:pt x="7523" y="2006"/>
                  <a:pt x="7324" y="1977"/>
                </a:cubicBezTo>
                <a:lnTo>
                  <a:pt x="5481" y="1721"/>
                </a:lnTo>
                <a:cubicBezTo>
                  <a:pt x="4452" y="1578"/>
                  <a:pt x="3503" y="2254"/>
                  <a:pt x="3323" y="3260"/>
                </a:cubicBezTo>
                <a:lnTo>
                  <a:pt x="3000" y="5072"/>
                </a:lnTo>
                <a:cubicBezTo>
                  <a:pt x="2966" y="5266"/>
                  <a:pt x="2848" y="5432"/>
                  <a:pt x="2670" y="5525"/>
                </a:cubicBezTo>
                <a:lnTo>
                  <a:pt x="1019" y="6385"/>
                </a:lnTo>
                <a:cubicBezTo>
                  <a:pt x="101" y="6864"/>
                  <a:pt x="-259" y="7958"/>
                  <a:pt x="198" y="8876"/>
                </a:cubicBezTo>
                <a:lnTo>
                  <a:pt x="1011" y="10521"/>
                </a:lnTo>
                <a:cubicBezTo>
                  <a:pt x="1100" y="10699"/>
                  <a:pt x="1100" y="10902"/>
                  <a:pt x="1011" y="11079"/>
                </a:cubicBezTo>
                <a:lnTo>
                  <a:pt x="198" y="12725"/>
                </a:lnTo>
                <a:cubicBezTo>
                  <a:pt x="-259" y="13642"/>
                  <a:pt x="101" y="14736"/>
                  <a:pt x="1019" y="15215"/>
                </a:cubicBezTo>
                <a:lnTo>
                  <a:pt x="2670" y="16075"/>
                </a:lnTo>
                <a:cubicBezTo>
                  <a:pt x="2848" y="16168"/>
                  <a:pt x="2966" y="16333"/>
                  <a:pt x="3000" y="16528"/>
                </a:cubicBezTo>
                <a:lnTo>
                  <a:pt x="3323" y="18340"/>
                </a:lnTo>
                <a:cubicBezTo>
                  <a:pt x="3486" y="19255"/>
                  <a:pt x="4286" y="19894"/>
                  <a:pt x="5204" y="19894"/>
                </a:cubicBezTo>
                <a:cubicBezTo>
                  <a:pt x="5295" y="19894"/>
                  <a:pt x="5388" y="19884"/>
                  <a:pt x="5481" y="19872"/>
                </a:cubicBezTo>
                <a:lnTo>
                  <a:pt x="7324" y="19615"/>
                </a:lnTo>
                <a:cubicBezTo>
                  <a:pt x="7523" y="19588"/>
                  <a:pt x="7724" y="19651"/>
                  <a:pt x="7869" y="19789"/>
                </a:cubicBezTo>
                <a:lnTo>
                  <a:pt x="9212" y="21064"/>
                </a:lnTo>
                <a:cubicBezTo>
                  <a:pt x="9586" y="21419"/>
                  <a:pt x="10062" y="21600"/>
                  <a:pt x="10541" y="21600"/>
                </a:cubicBezTo>
                <a:cubicBezTo>
                  <a:pt x="11020" y="21600"/>
                  <a:pt x="11496" y="21419"/>
                  <a:pt x="11869" y="21064"/>
                </a:cubicBezTo>
                <a:lnTo>
                  <a:pt x="13213" y="19789"/>
                </a:lnTo>
                <a:cubicBezTo>
                  <a:pt x="13358" y="19651"/>
                  <a:pt x="13559" y="19588"/>
                  <a:pt x="13758" y="19615"/>
                </a:cubicBezTo>
                <a:lnTo>
                  <a:pt x="15601" y="19872"/>
                </a:lnTo>
                <a:cubicBezTo>
                  <a:pt x="16631" y="20015"/>
                  <a:pt x="17579" y="19346"/>
                  <a:pt x="17759" y="18340"/>
                </a:cubicBezTo>
                <a:lnTo>
                  <a:pt x="18082" y="16528"/>
                </a:lnTo>
                <a:cubicBezTo>
                  <a:pt x="18117" y="16333"/>
                  <a:pt x="18242" y="16168"/>
                  <a:pt x="18419" y="16075"/>
                </a:cubicBezTo>
                <a:lnTo>
                  <a:pt x="20063" y="15215"/>
                </a:lnTo>
                <a:cubicBezTo>
                  <a:pt x="20981" y="14736"/>
                  <a:pt x="21341" y="13642"/>
                  <a:pt x="20884" y="12725"/>
                </a:cubicBezTo>
                <a:cubicBezTo>
                  <a:pt x="20884" y="12725"/>
                  <a:pt x="20070" y="11079"/>
                  <a:pt x="20070" y="11079"/>
                </a:cubicBezTo>
                <a:cubicBezTo>
                  <a:pt x="19982" y="10901"/>
                  <a:pt x="19982" y="10699"/>
                  <a:pt x="20070" y="10521"/>
                </a:cubicBezTo>
                <a:lnTo>
                  <a:pt x="20884" y="8876"/>
                </a:lnTo>
                <a:cubicBezTo>
                  <a:pt x="21341" y="7957"/>
                  <a:pt x="20981" y="6864"/>
                  <a:pt x="20063" y="6385"/>
                </a:cubicBezTo>
                <a:lnTo>
                  <a:pt x="18419" y="5525"/>
                </a:lnTo>
                <a:cubicBezTo>
                  <a:pt x="18242" y="5432"/>
                  <a:pt x="18116" y="5266"/>
                  <a:pt x="18082" y="5072"/>
                </a:cubicBezTo>
                <a:lnTo>
                  <a:pt x="17759" y="3260"/>
                </a:lnTo>
                <a:cubicBezTo>
                  <a:pt x="17579" y="2255"/>
                  <a:pt x="16630" y="1578"/>
                  <a:pt x="15601" y="1721"/>
                </a:cubicBezTo>
                <a:lnTo>
                  <a:pt x="13758" y="1977"/>
                </a:lnTo>
                <a:cubicBezTo>
                  <a:pt x="13559" y="2005"/>
                  <a:pt x="13358" y="1949"/>
                  <a:pt x="13213" y="1811"/>
                </a:cubicBezTo>
                <a:lnTo>
                  <a:pt x="11869" y="536"/>
                </a:lnTo>
                <a:cubicBezTo>
                  <a:pt x="11496" y="181"/>
                  <a:pt x="11020" y="0"/>
                  <a:pt x="10541" y="0"/>
                </a:cubicBezTo>
                <a:close/>
                <a:moveTo>
                  <a:pt x="10541" y="1245"/>
                </a:moveTo>
                <a:cubicBezTo>
                  <a:pt x="10703" y="1245"/>
                  <a:pt x="10868" y="1306"/>
                  <a:pt x="10994" y="1426"/>
                </a:cubicBezTo>
                <a:lnTo>
                  <a:pt x="12330" y="2702"/>
                </a:lnTo>
                <a:cubicBezTo>
                  <a:pt x="12758" y="3108"/>
                  <a:pt x="13346" y="3297"/>
                  <a:pt x="13935" y="3215"/>
                </a:cubicBezTo>
                <a:lnTo>
                  <a:pt x="15778" y="2959"/>
                </a:lnTo>
                <a:cubicBezTo>
                  <a:pt x="16126" y="2910"/>
                  <a:pt x="16447" y="3139"/>
                  <a:pt x="16507" y="3479"/>
                </a:cubicBezTo>
                <a:lnTo>
                  <a:pt x="16830" y="5283"/>
                </a:lnTo>
                <a:cubicBezTo>
                  <a:pt x="16933" y="5859"/>
                  <a:pt x="17295" y="6352"/>
                  <a:pt x="17820" y="6626"/>
                </a:cubicBezTo>
                <a:lnTo>
                  <a:pt x="19471" y="7479"/>
                </a:lnTo>
                <a:cubicBezTo>
                  <a:pt x="19782" y="7641"/>
                  <a:pt x="19902" y="8014"/>
                  <a:pt x="19748" y="8325"/>
                </a:cubicBezTo>
                <a:lnTo>
                  <a:pt x="18926" y="9970"/>
                </a:lnTo>
                <a:cubicBezTo>
                  <a:pt x="18665" y="10495"/>
                  <a:pt x="18665" y="11098"/>
                  <a:pt x="18926" y="11623"/>
                </a:cubicBezTo>
                <a:lnTo>
                  <a:pt x="19748" y="13275"/>
                </a:lnTo>
                <a:cubicBezTo>
                  <a:pt x="19902" y="13586"/>
                  <a:pt x="19782" y="13951"/>
                  <a:pt x="19471" y="14113"/>
                </a:cubicBezTo>
                <a:lnTo>
                  <a:pt x="17820" y="14974"/>
                </a:lnTo>
                <a:cubicBezTo>
                  <a:pt x="17295" y="15248"/>
                  <a:pt x="16933" y="15741"/>
                  <a:pt x="16830" y="16317"/>
                </a:cubicBezTo>
                <a:lnTo>
                  <a:pt x="16507" y="18121"/>
                </a:lnTo>
                <a:cubicBezTo>
                  <a:pt x="16447" y="18461"/>
                  <a:pt x="16126" y="18690"/>
                  <a:pt x="15778" y="18642"/>
                </a:cubicBezTo>
                <a:lnTo>
                  <a:pt x="13935" y="18385"/>
                </a:lnTo>
                <a:cubicBezTo>
                  <a:pt x="13346" y="18303"/>
                  <a:pt x="12758" y="18491"/>
                  <a:pt x="12330" y="18898"/>
                </a:cubicBezTo>
                <a:lnTo>
                  <a:pt x="10994" y="20174"/>
                </a:lnTo>
                <a:cubicBezTo>
                  <a:pt x="10741" y="20414"/>
                  <a:pt x="10340" y="20414"/>
                  <a:pt x="10088" y="20174"/>
                </a:cubicBezTo>
                <a:lnTo>
                  <a:pt x="8752" y="18898"/>
                </a:lnTo>
                <a:cubicBezTo>
                  <a:pt x="8390" y="18554"/>
                  <a:pt x="7916" y="18362"/>
                  <a:pt x="7423" y="18362"/>
                </a:cubicBezTo>
                <a:cubicBezTo>
                  <a:pt x="7333" y="18362"/>
                  <a:pt x="7238" y="18372"/>
                  <a:pt x="7147" y="18385"/>
                </a:cubicBezTo>
                <a:lnTo>
                  <a:pt x="5304" y="18642"/>
                </a:lnTo>
                <a:cubicBezTo>
                  <a:pt x="4956" y="18690"/>
                  <a:pt x="4635" y="18461"/>
                  <a:pt x="4574" y="18121"/>
                </a:cubicBezTo>
                <a:lnTo>
                  <a:pt x="4252" y="16317"/>
                </a:lnTo>
                <a:cubicBezTo>
                  <a:pt x="4149" y="15741"/>
                  <a:pt x="3787" y="15248"/>
                  <a:pt x="3261" y="14974"/>
                </a:cubicBezTo>
                <a:lnTo>
                  <a:pt x="1610" y="14113"/>
                </a:lnTo>
                <a:cubicBezTo>
                  <a:pt x="1300" y="13951"/>
                  <a:pt x="1180" y="13586"/>
                  <a:pt x="1334" y="13275"/>
                </a:cubicBezTo>
                <a:lnTo>
                  <a:pt x="2156" y="11623"/>
                </a:lnTo>
                <a:cubicBezTo>
                  <a:pt x="2417" y="11098"/>
                  <a:pt x="2417" y="10496"/>
                  <a:pt x="2156" y="9970"/>
                </a:cubicBezTo>
                <a:lnTo>
                  <a:pt x="1334" y="8325"/>
                </a:lnTo>
                <a:cubicBezTo>
                  <a:pt x="1180" y="8014"/>
                  <a:pt x="1300" y="7641"/>
                  <a:pt x="1610" y="7479"/>
                </a:cubicBezTo>
                <a:lnTo>
                  <a:pt x="3261" y="6626"/>
                </a:lnTo>
                <a:cubicBezTo>
                  <a:pt x="3787" y="6352"/>
                  <a:pt x="4149" y="5859"/>
                  <a:pt x="4252" y="5283"/>
                </a:cubicBezTo>
                <a:lnTo>
                  <a:pt x="4574" y="3479"/>
                </a:lnTo>
                <a:cubicBezTo>
                  <a:pt x="4635" y="3139"/>
                  <a:pt x="4956" y="2910"/>
                  <a:pt x="5304" y="2959"/>
                </a:cubicBezTo>
                <a:lnTo>
                  <a:pt x="7147" y="3215"/>
                </a:lnTo>
                <a:cubicBezTo>
                  <a:pt x="7736" y="3297"/>
                  <a:pt x="8324" y="3108"/>
                  <a:pt x="8752" y="2702"/>
                </a:cubicBezTo>
                <a:lnTo>
                  <a:pt x="10088" y="1426"/>
                </a:lnTo>
                <a:cubicBezTo>
                  <a:pt x="10214" y="1306"/>
                  <a:pt x="10379" y="1245"/>
                  <a:pt x="10541" y="1245"/>
                </a:cubicBezTo>
                <a:close/>
                <a:moveTo>
                  <a:pt x="7976" y="5072"/>
                </a:moveTo>
                <a:cubicBezTo>
                  <a:pt x="6695" y="5072"/>
                  <a:pt x="5650" y="6099"/>
                  <a:pt x="5650" y="7359"/>
                </a:cubicBezTo>
                <a:cubicBezTo>
                  <a:pt x="5650" y="8618"/>
                  <a:pt x="6695" y="9638"/>
                  <a:pt x="7976" y="9638"/>
                </a:cubicBezTo>
                <a:cubicBezTo>
                  <a:pt x="9257" y="9638"/>
                  <a:pt x="10295" y="8618"/>
                  <a:pt x="10295" y="7359"/>
                </a:cubicBezTo>
                <a:cubicBezTo>
                  <a:pt x="10295" y="6099"/>
                  <a:pt x="9257" y="5072"/>
                  <a:pt x="7976" y="5072"/>
                </a:cubicBezTo>
                <a:close/>
                <a:moveTo>
                  <a:pt x="14649" y="6038"/>
                </a:moveTo>
                <a:cubicBezTo>
                  <a:pt x="14487" y="6038"/>
                  <a:pt x="14328" y="6097"/>
                  <a:pt x="14204" y="6219"/>
                </a:cubicBezTo>
                <a:lnTo>
                  <a:pt x="5834" y="14445"/>
                </a:lnTo>
                <a:cubicBezTo>
                  <a:pt x="5587" y="14688"/>
                  <a:pt x="5587" y="15077"/>
                  <a:pt x="5834" y="15321"/>
                </a:cubicBezTo>
                <a:cubicBezTo>
                  <a:pt x="5958" y="15442"/>
                  <a:pt x="6125" y="15502"/>
                  <a:pt x="6287" y="15502"/>
                </a:cubicBezTo>
                <a:cubicBezTo>
                  <a:pt x="6449" y="15502"/>
                  <a:pt x="6609" y="15442"/>
                  <a:pt x="6732" y="15321"/>
                </a:cubicBezTo>
                <a:lnTo>
                  <a:pt x="15094" y="7102"/>
                </a:lnTo>
                <a:cubicBezTo>
                  <a:pt x="15342" y="6858"/>
                  <a:pt x="15342" y="6463"/>
                  <a:pt x="15094" y="6219"/>
                </a:cubicBezTo>
                <a:cubicBezTo>
                  <a:pt x="14971" y="6097"/>
                  <a:pt x="14811" y="6038"/>
                  <a:pt x="14649" y="6038"/>
                </a:cubicBezTo>
                <a:close/>
                <a:moveTo>
                  <a:pt x="7976" y="6317"/>
                </a:moveTo>
                <a:cubicBezTo>
                  <a:pt x="8559" y="6317"/>
                  <a:pt x="9028" y="6786"/>
                  <a:pt x="9028" y="7359"/>
                </a:cubicBezTo>
                <a:cubicBezTo>
                  <a:pt x="9028" y="7931"/>
                  <a:pt x="8559" y="8392"/>
                  <a:pt x="7976" y="8392"/>
                </a:cubicBezTo>
                <a:cubicBezTo>
                  <a:pt x="7394" y="8392"/>
                  <a:pt x="6917" y="7931"/>
                  <a:pt x="6917" y="7359"/>
                </a:cubicBezTo>
                <a:cubicBezTo>
                  <a:pt x="6917" y="6786"/>
                  <a:pt x="7394" y="6317"/>
                  <a:pt x="7976" y="6317"/>
                </a:cubicBezTo>
                <a:close/>
                <a:moveTo>
                  <a:pt x="13136" y="11834"/>
                </a:moveTo>
                <a:cubicBezTo>
                  <a:pt x="11855" y="11834"/>
                  <a:pt x="10810" y="12861"/>
                  <a:pt x="10810" y="14121"/>
                </a:cubicBezTo>
                <a:cubicBezTo>
                  <a:pt x="10810" y="15380"/>
                  <a:pt x="11855" y="16400"/>
                  <a:pt x="13136" y="16400"/>
                </a:cubicBezTo>
                <a:cubicBezTo>
                  <a:pt x="14417" y="16400"/>
                  <a:pt x="15455" y="15380"/>
                  <a:pt x="15455" y="14121"/>
                </a:cubicBezTo>
                <a:cubicBezTo>
                  <a:pt x="15455" y="12861"/>
                  <a:pt x="14417" y="11834"/>
                  <a:pt x="13136" y="11834"/>
                </a:cubicBezTo>
                <a:close/>
                <a:moveTo>
                  <a:pt x="13136" y="13079"/>
                </a:moveTo>
                <a:cubicBezTo>
                  <a:pt x="13719" y="13079"/>
                  <a:pt x="14188" y="13548"/>
                  <a:pt x="14188" y="14121"/>
                </a:cubicBezTo>
                <a:cubicBezTo>
                  <a:pt x="14188" y="14693"/>
                  <a:pt x="13719" y="15155"/>
                  <a:pt x="13136" y="15155"/>
                </a:cubicBezTo>
                <a:cubicBezTo>
                  <a:pt x="12554" y="15155"/>
                  <a:pt x="12077" y="14693"/>
                  <a:pt x="12077" y="14121"/>
                </a:cubicBezTo>
                <a:cubicBezTo>
                  <a:pt x="12077" y="13548"/>
                  <a:pt x="12554" y="13079"/>
                  <a:pt x="13136" y="13079"/>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22"/>
          <p:cNvSpPr txBox="1"/>
          <p:nvPr>
            <p:ph type="title"/>
          </p:nvPr>
        </p:nvSpPr>
        <p:spPr>
          <a:xfrm>
            <a:off x="581891" y="294153"/>
            <a:ext cx="11028300" cy="5946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Observons les forces pour un oiseau</a:t>
            </a:r>
            <a:endParaRPr/>
          </a:p>
        </p:txBody>
      </p:sp>
      <p:sp>
        <p:nvSpPr>
          <p:cNvPr id="400" name="Google Shape;400;p22"/>
          <p:cNvSpPr txBox="1"/>
          <p:nvPr>
            <p:ph idx="1" type="body"/>
          </p:nvPr>
        </p:nvSpPr>
        <p:spPr>
          <a:xfrm>
            <a:off x="581891" y="791061"/>
            <a:ext cx="11028300" cy="2223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rPr lang="en-US"/>
              <a:t>Dans notre vie moderne</a:t>
            </a:r>
            <a:endParaRPr/>
          </a:p>
        </p:txBody>
      </p:sp>
      <p:sp>
        <p:nvSpPr>
          <p:cNvPr id="401" name="Google Shape;401;p22"/>
          <p:cNvSpPr txBox="1"/>
          <p:nvPr>
            <p:ph idx="12" type="sldNum"/>
          </p:nvPr>
        </p:nvSpPr>
        <p:spPr>
          <a:xfrm>
            <a:off x="11121605" y="449975"/>
            <a:ext cx="444600" cy="282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02" name="Google Shape;402;p22"/>
          <p:cNvSpPr txBox="1"/>
          <p:nvPr/>
        </p:nvSpPr>
        <p:spPr>
          <a:xfrm>
            <a:off x="704400" y="1232675"/>
            <a:ext cx="1082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403" name="Google Shape;403;p22"/>
          <p:cNvSpPr txBox="1"/>
          <p:nvPr/>
        </p:nvSpPr>
        <p:spPr>
          <a:xfrm>
            <a:off x="628200" y="1232675"/>
            <a:ext cx="10771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000">
              <a:latin typeface="Calibri"/>
              <a:ea typeface="Calibri"/>
              <a:cs typeface="Calibri"/>
              <a:sym typeface="Calibri"/>
            </a:endParaRPr>
          </a:p>
        </p:txBody>
      </p:sp>
      <p:pic>
        <p:nvPicPr>
          <p:cNvPr descr="Amazing flights !!! with birds and Christian Moullec on board of a microlight. Vol en ULM avec les oies, les oiseaux. Web Site: http://www.voleraveclesoiseaux.com/   Disclaimer: This video is exclusively managed by Caters News. To license or use in a commercial player please contact info@catersnews.com or call +44 121 616 1100 / +1 646 380 1615&#10;Vous pouvez aussi contacter &quot;Voler Avec les oiseaux&quot; pour toutes questions relatives à l'utilisation de cette vidéo : courrier@voleraveclesoiseaux.com" id="404" name="Google Shape;404;p22" title="Amazing flights with birds on board of a microlight. Christian Moullec avec ses oiseaux">
            <a:hlinkClick r:id="rId3"/>
          </p:cNvPr>
          <p:cNvPicPr preferRelativeResize="0"/>
          <p:nvPr/>
        </p:nvPicPr>
        <p:blipFill>
          <a:blip r:embed="rId4">
            <a:alphaModFix/>
          </a:blip>
          <a:stretch>
            <a:fillRect/>
          </a:stretch>
        </p:blipFill>
        <p:spPr>
          <a:xfrm>
            <a:off x="704400" y="1232675"/>
            <a:ext cx="7500433" cy="5625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4"/>
                                        </p:tgtEl>
                                        <p:attrNameLst>
                                          <p:attrName>style.visibility</p:attrName>
                                        </p:attrNameLst>
                                      </p:cBhvr>
                                      <p:to>
                                        <p:strVal val="visible"/>
                                      </p:to>
                                    </p:set>
                                    <p:animEffect filter="fade" transition="in">
                                      <p:cBhvr>
                                        <p:cTn dur="1000"/>
                                        <p:tgtEl>
                                          <p:spTgt spid="4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23"/>
          <p:cNvSpPr txBox="1"/>
          <p:nvPr>
            <p:ph type="title"/>
          </p:nvPr>
        </p:nvSpPr>
        <p:spPr>
          <a:xfrm>
            <a:off x="581891" y="294153"/>
            <a:ext cx="11028300" cy="5946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Les 3 forces du flocking</a:t>
            </a:r>
            <a:endParaRPr/>
          </a:p>
        </p:txBody>
      </p:sp>
      <p:sp>
        <p:nvSpPr>
          <p:cNvPr id="411" name="Google Shape;411;p23"/>
          <p:cNvSpPr txBox="1"/>
          <p:nvPr>
            <p:ph idx="1" type="body"/>
          </p:nvPr>
        </p:nvSpPr>
        <p:spPr>
          <a:xfrm>
            <a:off x="581891" y="791061"/>
            <a:ext cx="11028300" cy="2223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rPr lang="en-US"/>
              <a:t>Selon les scientifiques </a:t>
            </a:r>
            <a:endParaRPr/>
          </a:p>
        </p:txBody>
      </p:sp>
      <p:sp>
        <p:nvSpPr>
          <p:cNvPr id="412" name="Google Shape;412;p23"/>
          <p:cNvSpPr txBox="1"/>
          <p:nvPr>
            <p:ph idx="12" type="sldNum"/>
          </p:nvPr>
        </p:nvSpPr>
        <p:spPr>
          <a:xfrm>
            <a:off x="11121605" y="449975"/>
            <a:ext cx="444600" cy="282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13" name="Google Shape;413;p23"/>
          <p:cNvSpPr txBox="1"/>
          <p:nvPr/>
        </p:nvSpPr>
        <p:spPr>
          <a:xfrm>
            <a:off x="8325475" y="1201975"/>
            <a:ext cx="3326400" cy="831300"/>
          </a:xfrm>
          <a:prstGeom prst="rect">
            <a:avLst/>
          </a:prstGeom>
          <a:solidFill>
            <a:srgbClr val="000000">
              <a:alpha val="14900"/>
            </a:srgbClr>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Agents = triangles</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Interactions = lignes pointilliées</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Rayon de perception = cercle coloré</a:t>
            </a:r>
            <a:endParaRPr>
              <a:latin typeface="Calibri"/>
              <a:ea typeface="Calibri"/>
              <a:cs typeface="Calibri"/>
              <a:sym typeface="Calibri"/>
            </a:endParaRPr>
          </a:p>
        </p:txBody>
      </p:sp>
      <p:sp>
        <p:nvSpPr>
          <p:cNvPr id="414" name="Google Shape;414;p23"/>
          <p:cNvSpPr txBox="1"/>
          <p:nvPr/>
        </p:nvSpPr>
        <p:spPr>
          <a:xfrm>
            <a:off x="8325475" y="2129575"/>
            <a:ext cx="3326400" cy="1046700"/>
          </a:xfrm>
          <a:prstGeom prst="rect">
            <a:avLst/>
          </a:prstGeom>
          <a:solidFill>
            <a:srgbClr val="B6D7A8"/>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FORCE d'alignement</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L'agent ajuste sa direction pour se déplacer dans la même direction que les agents  proches.</a:t>
            </a:r>
            <a:endParaRPr>
              <a:latin typeface="Calibri"/>
              <a:ea typeface="Calibri"/>
              <a:cs typeface="Calibri"/>
              <a:sym typeface="Calibri"/>
            </a:endParaRPr>
          </a:p>
        </p:txBody>
      </p:sp>
      <p:sp>
        <p:nvSpPr>
          <p:cNvPr id="415" name="Google Shape;415;p23"/>
          <p:cNvSpPr txBox="1"/>
          <p:nvPr/>
        </p:nvSpPr>
        <p:spPr>
          <a:xfrm>
            <a:off x="8325475" y="3272575"/>
            <a:ext cx="3326400" cy="1046700"/>
          </a:xfrm>
          <a:prstGeom prst="rect">
            <a:avLst/>
          </a:prstGeom>
          <a:solidFill>
            <a:srgbClr val="B6D7A8"/>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FORCE de cohésion</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L'agent se déplace vers le centre de gravité de tous les agents ou de tous les agents proches.</a:t>
            </a:r>
            <a:endParaRPr>
              <a:latin typeface="Calibri"/>
              <a:ea typeface="Calibri"/>
              <a:cs typeface="Calibri"/>
              <a:sym typeface="Calibri"/>
            </a:endParaRPr>
          </a:p>
        </p:txBody>
      </p:sp>
      <p:sp>
        <p:nvSpPr>
          <p:cNvPr id="416" name="Google Shape;416;p23"/>
          <p:cNvSpPr txBox="1"/>
          <p:nvPr/>
        </p:nvSpPr>
        <p:spPr>
          <a:xfrm>
            <a:off x="8325475" y="4491325"/>
            <a:ext cx="3326400" cy="1046700"/>
          </a:xfrm>
          <a:prstGeom prst="rect">
            <a:avLst/>
          </a:prstGeom>
          <a:solidFill>
            <a:srgbClr val="FFE599"/>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FORCE de séparation</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Chaque agent maintient une distance minimum avec les autres agents peu importe les 2 autres forces.  C'est un seuil.</a:t>
            </a:r>
            <a:endParaRPr>
              <a:latin typeface="Calibri"/>
              <a:ea typeface="Calibri"/>
              <a:cs typeface="Calibri"/>
              <a:sym typeface="Calibri"/>
            </a:endParaRPr>
          </a:p>
        </p:txBody>
      </p:sp>
      <p:pic>
        <p:nvPicPr>
          <p:cNvPr id="417" name="Google Shape;417;p23"/>
          <p:cNvPicPr preferRelativeResize="0"/>
          <p:nvPr/>
        </p:nvPicPr>
        <p:blipFill>
          <a:blip r:embed="rId3">
            <a:alphaModFix/>
          </a:blip>
          <a:stretch>
            <a:fillRect/>
          </a:stretch>
        </p:blipFill>
        <p:spPr>
          <a:xfrm>
            <a:off x="628350" y="1195400"/>
            <a:ext cx="4848325" cy="55868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24"/>
          <p:cNvSpPr txBox="1"/>
          <p:nvPr>
            <p:ph type="title"/>
          </p:nvPr>
        </p:nvSpPr>
        <p:spPr>
          <a:xfrm>
            <a:off x="581891" y="294153"/>
            <a:ext cx="11028300" cy="5946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Les 3 forces du flocking</a:t>
            </a:r>
            <a:endParaRPr/>
          </a:p>
        </p:txBody>
      </p:sp>
      <p:sp>
        <p:nvSpPr>
          <p:cNvPr id="424" name="Google Shape;424;p24"/>
          <p:cNvSpPr txBox="1"/>
          <p:nvPr>
            <p:ph idx="1" type="body"/>
          </p:nvPr>
        </p:nvSpPr>
        <p:spPr>
          <a:xfrm>
            <a:off x="581891" y="791061"/>
            <a:ext cx="11028300" cy="2223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rPr lang="en-US"/>
              <a:t>Selon les scientifiques </a:t>
            </a:r>
            <a:endParaRPr/>
          </a:p>
        </p:txBody>
      </p:sp>
      <p:sp>
        <p:nvSpPr>
          <p:cNvPr id="425" name="Google Shape;425;p24"/>
          <p:cNvSpPr txBox="1"/>
          <p:nvPr>
            <p:ph idx="12" type="sldNum"/>
          </p:nvPr>
        </p:nvSpPr>
        <p:spPr>
          <a:xfrm>
            <a:off x="11121605" y="449975"/>
            <a:ext cx="444600" cy="282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US"/>
              <a:t>‹#›</a:t>
            </a:fld>
            <a:endParaRPr/>
          </a:p>
        </p:txBody>
      </p:sp>
      <p:pic>
        <p:nvPicPr>
          <p:cNvPr id="426" name="Google Shape;426;p24"/>
          <p:cNvPicPr preferRelativeResize="0"/>
          <p:nvPr/>
        </p:nvPicPr>
        <p:blipFill>
          <a:blip r:embed="rId3">
            <a:alphaModFix/>
          </a:blip>
          <a:stretch>
            <a:fillRect/>
          </a:stretch>
        </p:blipFill>
        <p:spPr>
          <a:xfrm>
            <a:off x="581900" y="1175514"/>
            <a:ext cx="6813225" cy="4811600"/>
          </a:xfrm>
          <a:prstGeom prst="rect">
            <a:avLst/>
          </a:prstGeom>
          <a:noFill/>
          <a:ln>
            <a:noFill/>
          </a:ln>
        </p:spPr>
      </p:pic>
      <p:sp>
        <p:nvSpPr>
          <p:cNvPr id="427" name="Google Shape;427;p24"/>
          <p:cNvSpPr txBox="1"/>
          <p:nvPr/>
        </p:nvSpPr>
        <p:spPr>
          <a:xfrm>
            <a:off x="8325475" y="1201975"/>
            <a:ext cx="3326400" cy="831300"/>
          </a:xfrm>
          <a:prstGeom prst="rect">
            <a:avLst/>
          </a:prstGeom>
          <a:solidFill>
            <a:srgbClr val="000000">
              <a:alpha val="14900"/>
            </a:srgbClr>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Agents = triangles</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Interactions = lignes pointilliées</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Rayon de perception = cercle coloré</a:t>
            </a:r>
            <a:endParaRPr>
              <a:latin typeface="Calibri"/>
              <a:ea typeface="Calibri"/>
              <a:cs typeface="Calibri"/>
              <a:sym typeface="Calibri"/>
            </a:endParaRPr>
          </a:p>
        </p:txBody>
      </p:sp>
      <p:sp>
        <p:nvSpPr>
          <p:cNvPr id="428" name="Google Shape;428;p24"/>
          <p:cNvSpPr txBox="1"/>
          <p:nvPr/>
        </p:nvSpPr>
        <p:spPr>
          <a:xfrm>
            <a:off x="8325475" y="2129575"/>
            <a:ext cx="3326400" cy="1046700"/>
          </a:xfrm>
          <a:prstGeom prst="rect">
            <a:avLst/>
          </a:prstGeom>
          <a:solidFill>
            <a:srgbClr val="B6D7A8"/>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FORCE d'alignement</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L'agent ajuste sa direction pour se déplacer dans la même direction que les agents  proches.</a:t>
            </a:r>
            <a:endParaRPr>
              <a:latin typeface="Calibri"/>
              <a:ea typeface="Calibri"/>
              <a:cs typeface="Calibri"/>
              <a:sym typeface="Calibri"/>
            </a:endParaRPr>
          </a:p>
        </p:txBody>
      </p:sp>
      <p:sp>
        <p:nvSpPr>
          <p:cNvPr id="429" name="Google Shape;429;p24"/>
          <p:cNvSpPr txBox="1"/>
          <p:nvPr/>
        </p:nvSpPr>
        <p:spPr>
          <a:xfrm>
            <a:off x="8325475" y="3272575"/>
            <a:ext cx="3326400" cy="1046700"/>
          </a:xfrm>
          <a:prstGeom prst="rect">
            <a:avLst/>
          </a:prstGeom>
          <a:solidFill>
            <a:srgbClr val="B6D7A8"/>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FORCE de cohésion</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L'agent se déplace vers le centre de gravité de tous les agents ou de tous les agents proches.</a:t>
            </a:r>
            <a:endParaRPr>
              <a:latin typeface="Calibri"/>
              <a:ea typeface="Calibri"/>
              <a:cs typeface="Calibri"/>
              <a:sym typeface="Calibri"/>
            </a:endParaRPr>
          </a:p>
        </p:txBody>
      </p:sp>
      <p:sp>
        <p:nvSpPr>
          <p:cNvPr id="430" name="Google Shape;430;p24"/>
          <p:cNvSpPr txBox="1"/>
          <p:nvPr/>
        </p:nvSpPr>
        <p:spPr>
          <a:xfrm>
            <a:off x="8325475" y="4491325"/>
            <a:ext cx="3326400" cy="1046700"/>
          </a:xfrm>
          <a:prstGeom prst="rect">
            <a:avLst/>
          </a:prstGeom>
          <a:solidFill>
            <a:srgbClr val="FFE599"/>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FORCE de séparation</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Chaque agent maintient une distance minimum avec les autres agents peu importe les 2 autres forces.  C'est un seuil.</a:t>
            </a:r>
            <a:endParaRPr>
              <a:latin typeface="Calibri"/>
              <a:ea typeface="Calibri"/>
              <a:cs typeface="Calibri"/>
              <a:sym typeface="Calibri"/>
            </a:endParaRPr>
          </a:p>
        </p:txBody>
      </p:sp>
      <p:sp>
        <p:nvSpPr>
          <p:cNvPr id="431" name="Google Shape;431;p24"/>
          <p:cNvSpPr txBox="1"/>
          <p:nvPr/>
        </p:nvSpPr>
        <p:spPr>
          <a:xfrm>
            <a:off x="8325475" y="5634325"/>
            <a:ext cx="3326400" cy="1046700"/>
          </a:xfrm>
          <a:prstGeom prst="rect">
            <a:avLst/>
          </a:prstGeom>
          <a:solidFill>
            <a:srgbClr val="FFE599"/>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FORCE de répulaion</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Variante de la séparation qui ajuste son éloignement à la proximité des agents dans un rayson proche.</a:t>
            </a:r>
            <a:endParaRPr>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25"/>
          <p:cNvSpPr txBox="1"/>
          <p:nvPr>
            <p:ph type="title"/>
          </p:nvPr>
        </p:nvSpPr>
        <p:spPr>
          <a:xfrm>
            <a:off x="581891" y="294153"/>
            <a:ext cx="11028300" cy="5946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Exemple de Boid</a:t>
            </a:r>
            <a:endParaRPr/>
          </a:p>
        </p:txBody>
      </p:sp>
      <p:sp>
        <p:nvSpPr>
          <p:cNvPr id="438" name="Google Shape;438;p25"/>
          <p:cNvSpPr txBox="1"/>
          <p:nvPr>
            <p:ph idx="1" type="body"/>
          </p:nvPr>
        </p:nvSpPr>
        <p:spPr>
          <a:xfrm>
            <a:off x="581891" y="791061"/>
            <a:ext cx="11028300" cy="2223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rPr lang="en-US"/>
              <a:t>Dans notre vie moderne</a:t>
            </a:r>
            <a:endParaRPr/>
          </a:p>
        </p:txBody>
      </p:sp>
      <p:sp>
        <p:nvSpPr>
          <p:cNvPr id="439" name="Google Shape;439;p25"/>
          <p:cNvSpPr txBox="1"/>
          <p:nvPr>
            <p:ph idx="12" type="sldNum"/>
          </p:nvPr>
        </p:nvSpPr>
        <p:spPr>
          <a:xfrm>
            <a:off x="11121605" y="449975"/>
            <a:ext cx="444600" cy="282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40" name="Google Shape;440;p25"/>
          <p:cNvSpPr txBox="1"/>
          <p:nvPr/>
        </p:nvSpPr>
        <p:spPr>
          <a:xfrm>
            <a:off x="704400" y="1232675"/>
            <a:ext cx="1082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441" name="Google Shape;441;p25"/>
          <p:cNvSpPr txBox="1"/>
          <p:nvPr/>
        </p:nvSpPr>
        <p:spPr>
          <a:xfrm>
            <a:off x="628200" y="1232675"/>
            <a:ext cx="10771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000">
              <a:latin typeface="Calibri"/>
              <a:ea typeface="Calibri"/>
              <a:cs typeface="Calibri"/>
              <a:sym typeface="Calibri"/>
            </a:endParaRPr>
          </a:p>
        </p:txBody>
      </p:sp>
      <p:pic>
        <p:nvPicPr>
          <p:cNvPr descr="Trying to create some flocking behaviour, and getting a little distracted by spirals along the way...&#10;&#10;Links and Resources:&#10;Project source: https://github.com/SebLague/Boids/tree/master&#10;Boids paper: http://www.cs.toronto.edu/~dt/siggraph97-course/cwr87/&#10;Points on a sphere: https://stackoverflow.com/a/44164075&#10;Fish shader: https://github.com/albertomelladoc/Fish-Animation/blob/master/FishAnimation.shader and https://www.bitshiftprogrammer.com/2018/01/how-to-animate-fish-swimming-with.html&#10;&#10;If you'd like to support the creation of more programming videos, I'd greatly appreciate your support on patreon:&#10;https://www.patreon.com/SebastianLague&#10;&#10;Chapters:&#10;0:00 Intro&#10;0:26 The three rules of being a boid&#10;1:44 Obstacle avoidance&#10;3:03 Getting sidetracked by spirals&#10;6:12 Back to obstacle avoidance&#10;6:55 Obstacle course and optimization&#10;7:47 Swimming with the fishies&#10;&#10;Music:&#10;&quot;Beauty Flow&quot; Kevin MacLeod (incompetech.com)&#10;Licensed under Creative Commons: By Attribution 4.0 License&#10;http://creativecommons.org/licenses/by/4.0/" id="442" name="Google Shape;442;p25" title="Coding Adventure: Boids">
            <a:hlinkClick r:id="rId3"/>
          </p:cNvPr>
          <p:cNvPicPr preferRelativeResize="0"/>
          <p:nvPr/>
        </p:nvPicPr>
        <p:blipFill>
          <a:blip r:embed="rId4">
            <a:alphaModFix/>
          </a:blip>
          <a:stretch>
            <a:fillRect/>
          </a:stretch>
        </p:blipFill>
        <p:spPr>
          <a:xfrm>
            <a:off x="704400" y="1166200"/>
            <a:ext cx="7589066" cy="5691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2"/>
                                        </p:tgtEl>
                                        <p:attrNameLst>
                                          <p:attrName>style.visibility</p:attrName>
                                        </p:attrNameLst>
                                      </p:cBhvr>
                                      <p:to>
                                        <p:strVal val="visible"/>
                                      </p:to>
                                    </p:set>
                                    <p:animEffect filter="fade" transition="in">
                                      <p:cBhvr>
                                        <p:cTn dur="1000"/>
                                        <p:tgtEl>
                                          <p:spTgt spid="4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26"/>
          <p:cNvSpPr txBox="1"/>
          <p:nvPr>
            <p:ph type="title"/>
          </p:nvPr>
        </p:nvSpPr>
        <p:spPr>
          <a:xfrm>
            <a:off x="581891" y="294153"/>
            <a:ext cx="11028300" cy="5946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Émergence</a:t>
            </a:r>
            <a:endParaRPr/>
          </a:p>
        </p:txBody>
      </p:sp>
      <p:sp>
        <p:nvSpPr>
          <p:cNvPr id="449" name="Google Shape;449;p26"/>
          <p:cNvSpPr txBox="1"/>
          <p:nvPr>
            <p:ph idx="1" type="body"/>
          </p:nvPr>
        </p:nvSpPr>
        <p:spPr>
          <a:xfrm>
            <a:off x="581891" y="791061"/>
            <a:ext cx="11028300" cy="2223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rPr lang="en-US"/>
              <a:t>Dans notre vie moderne</a:t>
            </a:r>
            <a:endParaRPr/>
          </a:p>
        </p:txBody>
      </p:sp>
      <p:sp>
        <p:nvSpPr>
          <p:cNvPr id="450" name="Google Shape;450;p26"/>
          <p:cNvSpPr txBox="1"/>
          <p:nvPr>
            <p:ph idx="12" type="sldNum"/>
          </p:nvPr>
        </p:nvSpPr>
        <p:spPr>
          <a:xfrm>
            <a:off x="11121605" y="449975"/>
            <a:ext cx="444600" cy="282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51" name="Google Shape;451;p26"/>
          <p:cNvSpPr txBox="1"/>
          <p:nvPr/>
        </p:nvSpPr>
        <p:spPr>
          <a:xfrm>
            <a:off x="704400" y="1232675"/>
            <a:ext cx="1082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452" name="Google Shape;452;p26"/>
          <p:cNvSpPr txBox="1"/>
          <p:nvPr/>
        </p:nvSpPr>
        <p:spPr>
          <a:xfrm>
            <a:off x="628200" y="1232675"/>
            <a:ext cx="10771200" cy="2493600"/>
          </a:xfrm>
          <a:prstGeom prst="rect">
            <a:avLst/>
          </a:prstGeom>
          <a:noFill/>
          <a:ln>
            <a:noFill/>
          </a:ln>
        </p:spPr>
        <p:txBody>
          <a:bodyPr anchorCtr="0" anchor="t" bIns="91425" lIns="91425" spcFirstLastPara="1" rIns="91425" wrap="square" tIns="91425">
            <a:spAutoFit/>
          </a:bodyPr>
          <a:lstStyle/>
          <a:p>
            <a:pPr indent="-419100" lvl="0" marL="457200" rtl="0" algn="l">
              <a:spcBef>
                <a:spcPts val="0"/>
              </a:spcBef>
              <a:spcAft>
                <a:spcPts val="0"/>
              </a:spcAft>
              <a:buSzPts val="3000"/>
              <a:buFont typeface="Calibri"/>
              <a:buChar char="●"/>
            </a:pPr>
            <a:r>
              <a:rPr lang="en-US" sz="3000">
                <a:latin typeface="Calibri"/>
                <a:ea typeface="Calibri"/>
                <a:cs typeface="Calibri"/>
                <a:sym typeface="Calibri"/>
              </a:rPr>
              <a:t>Phénomène du 'flocking' dans lequel on croit observer un comportement de groupe qui semble coordonné alors que c'est l'effet des comportements individuels et des simples forces.</a:t>
            </a:r>
            <a:endParaRPr sz="3000">
              <a:latin typeface="Calibri"/>
              <a:ea typeface="Calibri"/>
              <a:cs typeface="Calibri"/>
              <a:sym typeface="Calibri"/>
            </a:endParaRPr>
          </a:p>
          <a:p>
            <a:pPr indent="-419100" lvl="0" marL="457200" rtl="0" algn="l">
              <a:spcBef>
                <a:spcPts val="0"/>
              </a:spcBef>
              <a:spcAft>
                <a:spcPts val="0"/>
              </a:spcAft>
              <a:buSzPts val="3000"/>
              <a:buFont typeface="Calibri"/>
              <a:buChar char="●"/>
            </a:pPr>
            <a:r>
              <a:rPr lang="en-US" sz="3000">
                <a:latin typeface="Calibri"/>
                <a:ea typeface="Calibri"/>
                <a:cs typeface="Calibri"/>
                <a:sym typeface="Calibri"/>
              </a:rPr>
              <a:t>L'ensemble des individus semble se comporter comme une colonie.</a:t>
            </a:r>
            <a:endParaRPr sz="3000">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27"/>
          <p:cNvSpPr txBox="1"/>
          <p:nvPr>
            <p:ph type="title"/>
          </p:nvPr>
        </p:nvSpPr>
        <p:spPr>
          <a:xfrm>
            <a:off x="581891" y="294153"/>
            <a:ext cx="11028300" cy="5946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Nuée d'oiseaux = beautiful shapes in the sky</a:t>
            </a:r>
            <a:endParaRPr/>
          </a:p>
        </p:txBody>
      </p:sp>
      <p:sp>
        <p:nvSpPr>
          <p:cNvPr id="459" name="Google Shape;459;p27"/>
          <p:cNvSpPr txBox="1"/>
          <p:nvPr>
            <p:ph idx="1" type="body"/>
          </p:nvPr>
        </p:nvSpPr>
        <p:spPr>
          <a:xfrm>
            <a:off x="581891" y="791061"/>
            <a:ext cx="11028300" cy="2223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rPr lang="en-US"/>
              <a:t>Un e vidéo de flocking</a:t>
            </a:r>
            <a:endParaRPr/>
          </a:p>
        </p:txBody>
      </p:sp>
      <p:sp>
        <p:nvSpPr>
          <p:cNvPr id="460" name="Google Shape;460;p27"/>
          <p:cNvSpPr txBox="1"/>
          <p:nvPr>
            <p:ph idx="12" type="sldNum"/>
          </p:nvPr>
        </p:nvSpPr>
        <p:spPr>
          <a:xfrm>
            <a:off x="11121605" y="449975"/>
            <a:ext cx="444600" cy="282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61" name="Google Shape;461;p27"/>
          <p:cNvSpPr txBox="1"/>
          <p:nvPr/>
        </p:nvSpPr>
        <p:spPr>
          <a:xfrm>
            <a:off x="704400" y="1232675"/>
            <a:ext cx="1082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462" name="Google Shape;462;p27"/>
          <p:cNvSpPr txBox="1"/>
          <p:nvPr/>
        </p:nvSpPr>
        <p:spPr>
          <a:xfrm>
            <a:off x="628200" y="1232675"/>
            <a:ext cx="10771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000">
              <a:latin typeface="Calibri"/>
              <a:ea typeface="Calibri"/>
              <a:cs typeface="Calibri"/>
              <a:sym typeface="Calibri"/>
            </a:endParaRPr>
          </a:p>
        </p:txBody>
      </p:sp>
      <p:pic>
        <p:nvPicPr>
          <p:cNvPr descr="This pack of birds all flew together in unison and made beautiful figures in the sky. A falcon tried to take on this pack and saw it as an opportunity to catch a bunch of prey. However, the pack of these birds was too numerous and left the falcon defeated. &#10;&#10;Check Out Our Website: http://bit.ly/DailyPicksAndFlicksSite&#10;Subscribe For More Videos: http://bit.ly/DailyPicksAndFlicksYT&#10;Like Us On Facebook: http://bit.ly/DailyPicksAndFlicksFB&#10;Follow Us On Twitter: http://bit.ly/DailyPicksAndFlicksTW&#10;&#10;Hi and welcome to Daily Picks and Flicks – viral videos, funny pictures and odd news blog. We cover all the funny, interesting and strange stuff that is buzzing around the world. The weirder the better. Each day, we surf the web in an effort to find interesting, entertaining and unique videos, pictures and weird news stories. If you like what you find here, please recommend us to your friends. We already like you.&#10;&#10;To license any of the videos shown on Daily Picks And Flicks, visit Jukin Media at http://jukinmedia.com/licensing" id="463" name="Google Shape;463;p27" title="Flock of Birds Create Beautiful Shapes in Sky">
            <a:hlinkClick r:id="rId3"/>
          </p:cNvPr>
          <p:cNvPicPr preferRelativeResize="0"/>
          <p:nvPr/>
        </p:nvPicPr>
        <p:blipFill>
          <a:blip r:embed="rId4">
            <a:alphaModFix/>
          </a:blip>
          <a:stretch>
            <a:fillRect/>
          </a:stretch>
        </p:blipFill>
        <p:spPr>
          <a:xfrm>
            <a:off x="704400" y="1142800"/>
            <a:ext cx="7620276" cy="5715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3"/>
                                        </p:tgtEl>
                                        <p:attrNameLst>
                                          <p:attrName>style.visibility</p:attrName>
                                        </p:attrNameLst>
                                      </p:cBhvr>
                                      <p:to>
                                        <p:strVal val="visible"/>
                                      </p:to>
                                    </p:set>
                                    <p:animEffect filter="fade" transition="in">
                                      <p:cBhvr>
                                        <p:cTn dur="1000"/>
                                        <p:tgtEl>
                                          <p:spTgt spid="4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28"/>
          <p:cNvSpPr txBox="1"/>
          <p:nvPr>
            <p:ph type="title"/>
          </p:nvPr>
        </p:nvSpPr>
        <p:spPr>
          <a:xfrm>
            <a:off x="581891" y="294153"/>
            <a:ext cx="11028300" cy="5946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Exemple de Boid</a:t>
            </a:r>
            <a:endParaRPr/>
          </a:p>
        </p:txBody>
      </p:sp>
      <p:sp>
        <p:nvSpPr>
          <p:cNvPr id="470" name="Google Shape;470;p28"/>
          <p:cNvSpPr txBox="1"/>
          <p:nvPr>
            <p:ph idx="1" type="body"/>
          </p:nvPr>
        </p:nvSpPr>
        <p:spPr>
          <a:xfrm>
            <a:off x="581891" y="791061"/>
            <a:ext cx="11028300" cy="2223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rPr lang="en-US"/>
              <a:t>Dans notre vie moderne</a:t>
            </a:r>
            <a:endParaRPr/>
          </a:p>
        </p:txBody>
      </p:sp>
      <p:sp>
        <p:nvSpPr>
          <p:cNvPr id="471" name="Google Shape;471;p28"/>
          <p:cNvSpPr txBox="1"/>
          <p:nvPr>
            <p:ph idx="12" type="sldNum"/>
          </p:nvPr>
        </p:nvSpPr>
        <p:spPr>
          <a:xfrm>
            <a:off x="11121605" y="449975"/>
            <a:ext cx="444600" cy="282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72" name="Google Shape;472;p28"/>
          <p:cNvSpPr txBox="1"/>
          <p:nvPr/>
        </p:nvSpPr>
        <p:spPr>
          <a:xfrm>
            <a:off x="704400" y="1232675"/>
            <a:ext cx="1082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473" name="Google Shape;473;p28"/>
          <p:cNvSpPr txBox="1"/>
          <p:nvPr/>
        </p:nvSpPr>
        <p:spPr>
          <a:xfrm>
            <a:off x="628200" y="1232675"/>
            <a:ext cx="10771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000">
              <a:latin typeface="Calibri"/>
              <a:ea typeface="Calibri"/>
              <a:cs typeface="Calibri"/>
              <a:sym typeface="Calibri"/>
            </a:endParaRPr>
          </a:p>
        </p:txBody>
      </p:sp>
      <p:pic>
        <p:nvPicPr>
          <p:cNvPr descr="or they could be fish too I think.&#10;&#10;Audio by X3nus, Title: Multiverse Memories - Crash Site.flac" id="474" name="Google Shape;474;p28" title="Boids algorithm birds flocking simulation">
            <a:hlinkClick r:id="rId3"/>
          </p:cNvPr>
          <p:cNvPicPr preferRelativeResize="0"/>
          <p:nvPr/>
        </p:nvPicPr>
        <p:blipFill>
          <a:blip r:embed="rId4">
            <a:alphaModFix/>
          </a:blip>
          <a:stretch>
            <a:fillRect/>
          </a:stretch>
        </p:blipFill>
        <p:spPr>
          <a:xfrm>
            <a:off x="704400" y="1232675"/>
            <a:ext cx="7500433" cy="5625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4"/>
                                        </p:tgtEl>
                                        <p:attrNameLst>
                                          <p:attrName>style.visibility</p:attrName>
                                        </p:attrNameLst>
                                      </p:cBhvr>
                                      <p:to>
                                        <p:strVal val="visible"/>
                                      </p:to>
                                    </p:set>
                                    <p:animEffect filter="fade" transition="in">
                                      <p:cBhvr>
                                        <p:cTn dur="1000"/>
                                        <p:tgtEl>
                                          <p:spTgt spid="4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29"/>
          <p:cNvSpPr txBox="1"/>
          <p:nvPr>
            <p:ph type="title"/>
          </p:nvPr>
        </p:nvSpPr>
        <p:spPr>
          <a:xfrm>
            <a:off x="581891" y="294153"/>
            <a:ext cx="11028300" cy="5946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Swarm intelligence</a:t>
            </a:r>
            <a:endParaRPr/>
          </a:p>
        </p:txBody>
      </p:sp>
      <p:sp>
        <p:nvSpPr>
          <p:cNvPr id="481" name="Google Shape;481;p29"/>
          <p:cNvSpPr txBox="1"/>
          <p:nvPr>
            <p:ph idx="1" type="body"/>
          </p:nvPr>
        </p:nvSpPr>
        <p:spPr>
          <a:xfrm>
            <a:off x="581891" y="791061"/>
            <a:ext cx="11028300" cy="2223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rPr lang="en-US"/>
              <a:t>Dans notre vie moderne</a:t>
            </a:r>
            <a:endParaRPr/>
          </a:p>
        </p:txBody>
      </p:sp>
      <p:sp>
        <p:nvSpPr>
          <p:cNvPr id="482" name="Google Shape;482;p29"/>
          <p:cNvSpPr txBox="1"/>
          <p:nvPr>
            <p:ph idx="12" type="sldNum"/>
          </p:nvPr>
        </p:nvSpPr>
        <p:spPr>
          <a:xfrm>
            <a:off x="11121605" y="449975"/>
            <a:ext cx="444600" cy="282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83" name="Google Shape;483;p29"/>
          <p:cNvSpPr txBox="1"/>
          <p:nvPr/>
        </p:nvSpPr>
        <p:spPr>
          <a:xfrm>
            <a:off x="704400" y="1232675"/>
            <a:ext cx="1082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484" name="Google Shape;484;p29"/>
          <p:cNvSpPr txBox="1"/>
          <p:nvPr/>
        </p:nvSpPr>
        <p:spPr>
          <a:xfrm>
            <a:off x="628200" y="1232675"/>
            <a:ext cx="10771200" cy="526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000">
                <a:latin typeface="Calibri"/>
                <a:ea typeface="Calibri"/>
                <a:cs typeface="Calibri"/>
                <a:sym typeface="Calibri"/>
              </a:rPr>
              <a:t>Sorte d'intelligence artificielle qui en est à ses balbutiement et qui implique des éléments parmi les suivants : </a:t>
            </a:r>
            <a:br>
              <a:rPr lang="en-US" sz="3000">
                <a:latin typeface="Calibri"/>
                <a:ea typeface="Calibri"/>
                <a:cs typeface="Calibri"/>
                <a:sym typeface="Calibri"/>
              </a:rPr>
            </a:br>
            <a:endParaRPr sz="3000">
              <a:latin typeface="Calibri"/>
              <a:ea typeface="Calibri"/>
              <a:cs typeface="Calibri"/>
              <a:sym typeface="Calibri"/>
            </a:endParaRPr>
          </a:p>
          <a:p>
            <a:pPr indent="-419100" lvl="0" marL="457200" rtl="0" algn="l">
              <a:spcBef>
                <a:spcPts val="0"/>
              </a:spcBef>
              <a:spcAft>
                <a:spcPts val="0"/>
              </a:spcAft>
              <a:buSzPts val="3000"/>
              <a:buFont typeface="Calibri"/>
              <a:buChar char="●"/>
            </a:pPr>
            <a:r>
              <a:rPr lang="en-US" sz="3000">
                <a:latin typeface="Calibri"/>
                <a:ea typeface="Calibri"/>
                <a:cs typeface="Calibri"/>
                <a:sym typeface="Calibri"/>
              </a:rPr>
              <a:t>La coordination proche d'agents sur le terrain en fonction des données de l'autre agent (on remplace la position par une autre variable)</a:t>
            </a:r>
            <a:endParaRPr sz="3000">
              <a:latin typeface="Calibri"/>
              <a:ea typeface="Calibri"/>
              <a:cs typeface="Calibri"/>
              <a:sym typeface="Calibri"/>
            </a:endParaRPr>
          </a:p>
          <a:p>
            <a:pPr indent="-419100" lvl="0" marL="457200" rtl="0" algn="l">
              <a:spcBef>
                <a:spcPts val="0"/>
              </a:spcBef>
              <a:spcAft>
                <a:spcPts val="0"/>
              </a:spcAft>
              <a:buSzPts val="3000"/>
              <a:buFont typeface="Calibri"/>
              <a:buChar char="●"/>
            </a:pPr>
            <a:r>
              <a:rPr lang="en-US" sz="3000">
                <a:latin typeface="Calibri"/>
                <a:ea typeface="Calibri"/>
                <a:cs typeface="Calibri"/>
                <a:sym typeface="Calibri"/>
              </a:rPr>
              <a:t>La distribution de calcul sur des agents qui ne sont pas coordonnés de manière centrale (comme dans le blockchain).</a:t>
            </a:r>
            <a:endParaRPr sz="3000">
              <a:latin typeface="Calibri"/>
              <a:ea typeface="Calibri"/>
              <a:cs typeface="Calibri"/>
              <a:sym typeface="Calibri"/>
            </a:endParaRPr>
          </a:p>
          <a:p>
            <a:pPr indent="0" lvl="0" marL="0" rtl="0" algn="l">
              <a:spcBef>
                <a:spcPts val="0"/>
              </a:spcBef>
              <a:spcAft>
                <a:spcPts val="0"/>
              </a:spcAft>
              <a:buNone/>
            </a:pPr>
            <a:r>
              <a:t/>
            </a:r>
            <a:endParaRPr sz="3000">
              <a:latin typeface="Calibri"/>
              <a:ea typeface="Calibri"/>
              <a:cs typeface="Calibri"/>
              <a:sym typeface="Calibri"/>
            </a:endParaRPr>
          </a:p>
          <a:p>
            <a:pPr indent="0" lvl="0" marL="0" rtl="0" algn="l">
              <a:spcBef>
                <a:spcPts val="0"/>
              </a:spcBef>
              <a:spcAft>
                <a:spcPts val="0"/>
              </a:spcAft>
              <a:buNone/>
            </a:pPr>
            <a:r>
              <a:rPr lang="en-US" sz="3000">
                <a:latin typeface="Calibri"/>
                <a:ea typeface="Calibri"/>
                <a:cs typeface="Calibri"/>
                <a:sym typeface="Calibri"/>
              </a:rPr>
              <a:t>C'est donc une intelligence </a:t>
            </a:r>
            <a:r>
              <a:rPr b="1" lang="en-US" sz="3000">
                <a:latin typeface="Calibri"/>
                <a:ea typeface="Calibri"/>
                <a:cs typeface="Calibri"/>
                <a:sym typeface="Calibri"/>
              </a:rPr>
              <a:t>décentralisée</a:t>
            </a:r>
            <a:r>
              <a:rPr lang="en-US" sz="3000">
                <a:latin typeface="Calibri"/>
                <a:ea typeface="Calibri"/>
                <a:cs typeface="Calibri"/>
                <a:sym typeface="Calibri"/>
              </a:rPr>
              <a:t> ou </a:t>
            </a:r>
            <a:r>
              <a:rPr b="1" lang="en-US" sz="3000">
                <a:latin typeface="Calibri"/>
                <a:ea typeface="Calibri"/>
                <a:cs typeface="Calibri"/>
                <a:sym typeface="Calibri"/>
              </a:rPr>
              <a:t>distribué</a:t>
            </a:r>
            <a:r>
              <a:rPr lang="en-US" sz="3000">
                <a:latin typeface="Calibri"/>
                <a:ea typeface="Calibri"/>
                <a:cs typeface="Calibri"/>
                <a:sym typeface="Calibri"/>
              </a:rPr>
              <a:t>.  </a:t>
            </a:r>
            <a:endParaRPr sz="3000">
              <a:latin typeface="Calibri"/>
              <a:ea typeface="Calibri"/>
              <a:cs typeface="Calibri"/>
              <a:sym typeface="Calibri"/>
            </a:endParaRPr>
          </a:p>
          <a:p>
            <a:pPr indent="0" lvl="0" marL="0" rtl="0" algn="l">
              <a:spcBef>
                <a:spcPts val="0"/>
              </a:spcBef>
              <a:spcAft>
                <a:spcPts val="0"/>
              </a:spcAft>
              <a:buNone/>
            </a:pPr>
            <a:r>
              <a:t/>
            </a:r>
            <a:endParaRPr sz="3000">
              <a:latin typeface="Calibri"/>
              <a:ea typeface="Calibri"/>
              <a:cs typeface="Calibri"/>
              <a:sym typeface="Calibri"/>
            </a:endParaRPr>
          </a:p>
        </p:txBody>
      </p:sp>
      <p:sp>
        <p:nvSpPr>
          <p:cNvPr id="485" name="Google Shape;485;p29"/>
          <p:cNvSpPr/>
          <p:nvPr/>
        </p:nvSpPr>
        <p:spPr>
          <a:xfrm>
            <a:off x="9389575" y="5103325"/>
            <a:ext cx="1955700" cy="951000"/>
          </a:xfrm>
          <a:prstGeom prst="wedgeRoundRectCallout">
            <a:avLst>
              <a:gd fmla="val -20833" name="adj1"/>
              <a:gd fmla="val 62500"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distributed</a:t>
            </a:r>
            <a:endParaRPr/>
          </a:p>
          <a:p>
            <a:pPr indent="0" lvl="0" marL="0" rtl="0" algn="l">
              <a:spcBef>
                <a:spcPts val="0"/>
              </a:spcBef>
              <a:spcAft>
                <a:spcPts val="0"/>
              </a:spcAft>
              <a:buNone/>
            </a:pPr>
            <a:r>
              <a:rPr lang="en-US"/>
              <a:t>decentralized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30"/>
          <p:cNvSpPr txBox="1"/>
          <p:nvPr>
            <p:ph type="title"/>
          </p:nvPr>
        </p:nvSpPr>
        <p:spPr>
          <a:xfrm>
            <a:off x="581891" y="294153"/>
            <a:ext cx="11028300" cy="5946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Pandemic simulator</a:t>
            </a:r>
            <a:endParaRPr/>
          </a:p>
        </p:txBody>
      </p:sp>
      <p:sp>
        <p:nvSpPr>
          <p:cNvPr id="492" name="Google Shape;492;p30"/>
          <p:cNvSpPr txBox="1"/>
          <p:nvPr>
            <p:ph idx="1" type="body"/>
          </p:nvPr>
        </p:nvSpPr>
        <p:spPr>
          <a:xfrm>
            <a:off x="581891" y="791061"/>
            <a:ext cx="11028300" cy="2223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t/>
            </a:r>
            <a:endParaRPr/>
          </a:p>
        </p:txBody>
      </p:sp>
      <p:sp>
        <p:nvSpPr>
          <p:cNvPr id="493" name="Google Shape;493;p30"/>
          <p:cNvSpPr txBox="1"/>
          <p:nvPr>
            <p:ph idx="12" type="sldNum"/>
          </p:nvPr>
        </p:nvSpPr>
        <p:spPr>
          <a:xfrm>
            <a:off x="11121605" y="449975"/>
            <a:ext cx="444600" cy="282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US"/>
              <a:t>‹#›</a:t>
            </a:fld>
            <a:endParaRPr/>
          </a:p>
        </p:txBody>
      </p:sp>
      <p:sp>
        <p:nvSpPr>
          <p:cNvPr id="494" name="Google Shape;494;p30"/>
          <p:cNvSpPr txBox="1"/>
          <p:nvPr/>
        </p:nvSpPr>
        <p:spPr>
          <a:xfrm>
            <a:off x="581900" y="5742700"/>
            <a:ext cx="10761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u="sng">
                <a:solidFill>
                  <a:schemeClr val="hlink"/>
                </a:solidFill>
                <a:latin typeface="Calibri"/>
                <a:ea typeface="Calibri"/>
                <a:cs typeface="Calibri"/>
                <a:sym typeface="Calibri"/>
                <a:hlinkClick r:id="rId3"/>
              </a:rPr>
              <a:t>https://github.com/IvanHornung/Pandemic-Simulator</a:t>
            </a:r>
            <a:r>
              <a:rPr lang="en-US">
                <a:latin typeface="Calibri"/>
                <a:ea typeface="Calibri"/>
                <a:cs typeface="Calibri"/>
                <a:sym typeface="Calibri"/>
              </a:rPr>
              <a:t> </a:t>
            </a:r>
            <a:endParaRPr>
              <a:latin typeface="Calibri"/>
              <a:ea typeface="Calibri"/>
              <a:cs typeface="Calibri"/>
              <a:sym typeface="Calibri"/>
            </a:endParaRPr>
          </a:p>
        </p:txBody>
      </p:sp>
      <p:pic>
        <p:nvPicPr>
          <p:cNvPr id="495" name="Google Shape;495;p30"/>
          <p:cNvPicPr preferRelativeResize="0"/>
          <p:nvPr/>
        </p:nvPicPr>
        <p:blipFill>
          <a:blip r:embed="rId4">
            <a:alphaModFix/>
          </a:blip>
          <a:stretch>
            <a:fillRect/>
          </a:stretch>
        </p:blipFill>
        <p:spPr>
          <a:xfrm>
            <a:off x="670925" y="1224446"/>
            <a:ext cx="8024075" cy="4440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31"/>
          <p:cNvSpPr txBox="1"/>
          <p:nvPr>
            <p:ph type="title"/>
          </p:nvPr>
        </p:nvSpPr>
        <p:spPr>
          <a:xfrm>
            <a:off x="581891" y="294153"/>
            <a:ext cx="11028300" cy="5946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Optimisation</a:t>
            </a:r>
            <a:endParaRPr/>
          </a:p>
        </p:txBody>
      </p:sp>
      <p:sp>
        <p:nvSpPr>
          <p:cNvPr id="502" name="Google Shape;502;p31"/>
          <p:cNvSpPr txBox="1"/>
          <p:nvPr>
            <p:ph idx="1" type="body"/>
          </p:nvPr>
        </p:nvSpPr>
        <p:spPr>
          <a:xfrm>
            <a:off x="581891" y="791061"/>
            <a:ext cx="11028300" cy="2223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rPr lang="en-US"/>
              <a:t>Dans notre vie moderne</a:t>
            </a:r>
            <a:endParaRPr/>
          </a:p>
        </p:txBody>
      </p:sp>
      <p:sp>
        <p:nvSpPr>
          <p:cNvPr id="503" name="Google Shape;503;p31"/>
          <p:cNvSpPr txBox="1"/>
          <p:nvPr>
            <p:ph idx="12" type="sldNum"/>
          </p:nvPr>
        </p:nvSpPr>
        <p:spPr>
          <a:xfrm>
            <a:off x="11121605" y="449975"/>
            <a:ext cx="444600" cy="282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504" name="Google Shape;504;p31"/>
          <p:cNvSpPr txBox="1"/>
          <p:nvPr/>
        </p:nvSpPr>
        <p:spPr>
          <a:xfrm>
            <a:off x="704400" y="1232675"/>
            <a:ext cx="1082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505" name="Google Shape;505;p31"/>
          <p:cNvSpPr txBox="1"/>
          <p:nvPr/>
        </p:nvSpPr>
        <p:spPr>
          <a:xfrm>
            <a:off x="628200" y="1232675"/>
            <a:ext cx="10771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000">
              <a:latin typeface="Calibri"/>
              <a:ea typeface="Calibri"/>
              <a:cs typeface="Calibri"/>
              <a:sym typeface="Calibri"/>
            </a:endParaRPr>
          </a:p>
        </p:txBody>
      </p:sp>
      <p:pic>
        <p:nvPicPr>
          <p:cNvPr descr="To speed up my Boids and get a better frames per second, I've coded up a Quadtree data structure and attached it.&#10;&#10;also&#10;https://eater.net/boids&#10;&#10;Lots of Boids info located here:&#10;http://www.red3d.com/cwr/boids/&#10;&#10;Music :&#10;https://www.bensound.com/&#10;&#10;Boids&#10;From Wikipedia, the free encyclopedia : https://en.wikipedia.org/wiki/Boids&#10;&#10;Boids is an artificial life program, developed by Craig Reynolds in 1986, which simulates the flocking behaviour of birds. His paper on this topic was published in 1987 in the proceedings of the ACM SIGGRAPH conference. [1] The name &quot;boid&quot; corresponds to a shortened version of &quot;bird-oid object&quot;, which refers to a bird-like object.[2] Incidentally, &quot;boid&quot; is also a New York Metropolitan dialect pronunciation for &quot;bird.&quot;&#10;&#10;Rules applied in simple Boids&#10;&#10;Separation&#10;&#10;Alignment&#10;&#10;Cohesion&#10;As with most artificial life simulations, Boids is an example of emergent behavior; that is, the complexity of Boids arises from the interaction of individual agents (the boids, in this case) adhering to a set of simple rules. The rules applied in the simplest Boids world are as follows:&#10;&#10;separation: steer to avoid crowding local flockmates&#10;alignment: steer towards the average heading of local flockmates&#10;cohesion: steer to move towards the average position (center of mass) of local flockmates&#10;More complex rules can be added, such as obstacle avoidance and goal seeking.&#10;&#10;The basic model has been extended in several different ways since Reynolds proposed it. For instance, Delgado-Mata et al.[3] extended the basic model to incorporate the effects of fear. Olfaction was used to transmit emotion between animals, through pheromones modelled as particles in a free expansion gas. Hartman and Benes[4] introduced a complementary force to the alignment that they call the change of leadership. This steer defines the chance of the boid to become a leader and try to escape.&#10;&#10;The movement of Boids can be characterized as either chaotic (splitting groups and wild behaviour) or orderly. Unexpected behaviours, such as splitting flocks and reuniting after avoiding obstacles, can be considered emergent.&#10;&#10;The boids framework is often used in computer graphics, providing realistic-looking representations of flocks of birds and other creatures, such as schools of fish or herds of animals. It was for instance used in the 1998 video game Half-Life for the flying bird-like creatures seen at the end of the game on Xen, named &quot;boid&quot; in the game files.&#10;&#10;The Boids model can be used for direct control and stabilization of teams of simple Unmanned Ground Vehicles (UGV)[5] or Micro Aerial Vehicles (MAV)[6] in swarm robotics. For stabilization of heterogeneous UAV-UGV teams, the model was adapted for using onboard relative localization by Saska et al.[7]&#10;&#10;At the time of proposal, Reynolds' approach represented a giant step forward compared to the traditional techniques used in computer animation for motion pictures. The first animation created with the model was Stanley and Stella in: Breaking the Ice (1987), followed by a feature film debut in Tim Burton's film Batman Returns (1992) with computer generated bat swarms and armies of penguins marching through the streets of Gotham City.[8]&#10;&#10;The boids model has been used for other interesting applications. It has been applied to automatically program Internet multi-channel radio stations.[9] It has also been used for visualizing information[10] and for optimization tasks.[1&#10;&#10;Swarm intelligence (SI) is the collective behavior of decentralized, self-organized systems, natural or artificial. The concept is employed in work on artificial intelligence. The expression was introduced by Gerardo Beni and Jing Wang in 1989, in the context of cellular robotic systems.[1]&#10;&#10;SI systems consist typically of a population of simple agents or boids interacting locally with one another and with their environment. The inspiration often comes from nature, especially biological systems. The agents follow very simple rules, and although there is no centralized control structure dictating how individual agents should behave, local, and to a certain degree random, interactions between such agents lead to the emergence of &quot;intelligent&quot; global behavior, unknown to the individual agents. Examples of swarm intelligence in natural systems include ant colonies, bee colonies, bird flocking, hawks hunting, animal herding, bacterial growth, fish schooling and microbial intelligence.&#10;&#10;The application of swarm principles to robots is called swarm robotics while swarm intelligence refers to the more general set of algorithms. Swarm prediction has been used in the context of forecasting problems. Similar approaches to those proposed for swarm robotics are considered for genetically modified organisms in synthetic collective intelligence.[2]&#10;&#10;Generative Art,AI,A.I.,neural Net,using Python,python,tutorial,processing,p5js,coding,speedrun,blender,after effects,  boids unity" id="506" name="Google Shape;506;p31" title="Neat AI does QuadTree Boids">
            <a:hlinkClick r:id="rId3"/>
          </p:cNvPr>
          <p:cNvPicPr preferRelativeResize="0"/>
          <p:nvPr/>
        </p:nvPicPr>
        <p:blipFill>
          <a:blip r:embed="rId4">
            <a:alphaModFix/>
          </a:blip>
          <a:stretch>
            <a:fillRect/>
          </a:stretch>
        </p:blipFill>
        <p:spPr>
          <a:xfrm>
            <a:off x="581900" y="1232675"/>
            <a:ext cx="7500433" cy="5625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6"/>
                                        </p:tgtEl>
                                        <p:attrNameLst>
                                          <p:attrName>style.visibility</p:attrName>
                                        </p:attrNameLst>
                                      </p:cBhvr>
                                      <p:to>
                                        <p:strVal val="visible"/>
                                      </p:to>
                                    </p:set>
                                    <p:animEffect filter="fade" transition="in">
                                      <p:cBhvr>
                                        <p:cTn dur="1000"/>
                                        <p:tgtEl>
                                          <p:spTgt spid="5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pic>
        <p:nvPicPr>
          <p:cNvPr id="512" name="Google Shape;512;p32"/>
          <p:cNvPicPr preferRelativeResize="0"/>
          <p:nvPr>
            <p:ph idx="2" type="pic"/>
          </p:nvPr>
        </p:nvPicPr>
        <p:blipFill rotWithShape="1">
          <a:blip r:embed="rId3">
            <a:alphaModFix/>
          </a:blip>
          <a:srcRect b="0" l="1942" r="1942" t="0"/>
          <a:stretch/>
        </p:blipFill>
        <p:spPr>
          <a:xfrm>
            <a:off x="671925" y="1835106"/>
            <a:ext cx="5851889" cy="4058773"/>
          </a:xfrm>
          <a:prstGeom prst="rect">
            <a:avLst/>
          </a:prstGeom>
          <a:noFill/>
          <a:ln>
            <a:noFill/>
          </a:ln>
        </p:spPr>
      </p:pic>
      <p:sp>
        <p:nvSpPr>
          <p:cNvPr id="513" name="Google Shape;513;p32"/>
          <p:cNvSpPr/>
          <p:nvPr/>
        </p:nvSpPr>
        <p:spPr>
          <a:xfrm>
            <a:off x="4941249" y="2231205"/>
            <a:ext cx="1337139" cy="1684018"/>
          </a:xfrm>
          <a:custGeom>
            <a:rect b="b" l="l" r="r" t="t"/>
            <a:pathLst>
              <a:path extrusionOk="0" h="1684018" w="1337139">
                <a:moveTo>
                  <a:pt x="0" y="0"/>
                </a:moveTo>
                <a:lnTo>
                  <a:pt x="78750" y="46672"/>
                </a:lnTo>
                <a:cubicBezTo>
                  <a:pt x="574826" y="372916"/>
                  <a:pt x="1015241" y="896396"/>
                  <a:pt x="1332439" y="1671918"/>
                </a:cubicBezTo>
                <a:lnTo>
                  <a:pt x="1337139" y="1684018"/>
                </a:lnTo>
                <a:lnTo>
                  <a:pt x="1261204" y="1671306"/>
                </a:lnTo>
                <a:cubicBezTo>
                  <a:pt x="685860" y="1531957"/>
                  <a:pt x="90167" y="674871"/>
                  <a:pt x="5931" y="65744"/>
                </a:cubicBezTo>
                <a:close/>
              </a:path>
            </a:pathLst>
          </a:custGeom>
          <a:solidFill>
            <a:schemeClr val="dk1">
              <a:alpha val="29804"/>
            </a:schemeClr>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14" name="Google Shape;514;p32"/>
          <p:cNvSpPr txBox="1"/>
          <p:nvPr>
            <p:ph type="title"/>
          </p:nvPr>
        </p:nvSpPr>
        <p:spPr>
          <a:xfrm>
            <a:off x="581891" y="294153"/>
            <a:ext cx="11028218" cy="59461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2"/>
              </a:buClr>
              <a:buSzPts val="3500"/>
              <a:buFont typeface="Arial"/>
              <a:buNone/>
            </a:pPr>
            <a:r>
              <a:rPr lang="en-US"/>
              <a:t>Questions ?</a:t>
            </a:r>
            <a:endParaRPr/>
          </a:p>
        </p:txBody>
      </p:sp>
      <p:sp>
        <p:nvSpPr>
          <p:cNvPr id="515" name="Google Shape;515;p32"/>
          <p:cNvSpPr txBox="1"/>
          <p:nvPr>
            <p:ph idx="1" type="body"/>
          </p:nvPr>
        </p:nvSpPr>
        <p:spPr>
          <a:xfrm>
            <a:off x="581891" y="791061"/>
            <a:ext cx="11028218" cy="222329"/>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90000"/>
              </a:lnSpc>
              <a:spcBef>
                <a:spcPts val="0"/>
              </a:spcBef>
              <a:spcAft>
                <a:spcPts val="0"/>
              </a:spcAft>
              <a:buClr>
                <a:srgbClr val="8296B0"/>
              </a:buClr>
              <a:buSzPts val="1200"/>
              <a:buNone/>
            </a:pPr>
            <a:r>
              <a:rPr lang="en-US"/>
              <a:t>...</a:t>
            </a:r>
            <a:endParaRPr/>
          </a:p>
        </p:txBody>
      </p:sp>
      <p:sp>
        <p:nvSpPr>
          <p:cNvPr id="516" name="Google Shape;516;p32"/>
          <p:cNvSpPr txBox="1"/>
          <p:nvPr>
            <p:ph idx="12" type="sldNum"/>
          </p:nvPr>
        </p:nvSpPr>
        <p:spPr>
          <a:xfrm>
            <a:off x="11121605" y="449975"/>
            <a:ext cx="444545" cy="28235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517" name="Google Shape;517;p32"/>
          <p:cNvSpPr/>
          <p:nvPr/>
        </p:nvSpPr>
        <p:spPr>
          <a:xfrm>
            <a:off x="8230656" y="2568649"/>
            <a:ext cx="2747547" cy="1154162"/>
          </a:xfrm>
          <a:prstGeom prst="rect">
            <a:avLst/>
          </a:prstGeom>
          <a:no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None/>
            </a:pPr>
            <a:r>
              <a:rPr lang="en-US" sz="7000">
                <a:solidFill>
                  <a:schemeClr val="accent1"/>
                </a:solidFill>
                <a:latin typeface="Impact"/>
                <a:ea typeface="Impact"/>
                <a:cs typeface="Impact"/>
                <a:sym typeface="Impact"/>
              </a:rPr>
              <a:t>f</a:t>
            </a:r>
            <a:r>
              <a:rPr b="0" i="0" lang="en-US" sz="7000" u="none" cap="none" strike="noStrike">
                <a:solidFill>
                  <a:schemeClr val="accent2"/>
                </a:solidFill>
                <a:latin typeface="Impact"/>
                <a:ea typeface="Impact"/>
                <a:cs typeface="Impact"/>
                <a:sym typeface="Impact"/>
              </a:rPr>
              <a:t>lock</a:t>
            </a:r>
            <a:endParaRPr/>
          </a:p>
        </p:txBody>
      </p:sp>
      <p:sp>
        <p:nvSpPr>
          <p:cNvPr id="518" name="Google Shape;518;p32"/>
          <p:cNvSpPr/>
          <p:nvPr/>
        </p:nvSpPr>
        <p:spPr>
          <a:xfrm>
            <a:off x="8292686" y="3525549"/>
            <a:ext cx="2162451" cy="238527"/>
          </a:xfrm>
          <a:prstGeom prst="rect">
            <a:avLst/>
          </a:prstGeom>
          <a:no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None/>
            </a:pPr>
            <a:r>
              <a:rPr lang="en-US" sz="1050">
                <a:solidFill>
                  <a:schemeClr val="dk2"/>
                </a:solidFill>
              </a:rPr>
              <a:t>FLOCKING ALGORITHM</a:t>
            </a:r>
            <a:endParaRPr/>
          </a:p>
        </p:txBody>
      </p:sp>
      <p:grpSp>
        <p:nvGrpSpPr>
          <p:cNvPr id="519" name="Google Shape;519;p32"/>
          <p:cNvGrpSpPr/>
          <p:nvPr/>
        </p:nvGrpSpPr>
        <p:grpSpPr>
          <a:xfrm>
            <a:off x="9002709" y="1672622"/>
            <a:ext cx="1203440" cy="1083573"/>
            <a:chOff x="5314951" y="2016246"/>
            <a:chExt cx="1317196" cy="1185992"/>
          </a:xfrm>
        </p:grpSpPr>
        <p:sp>
          <p:nvSpPr>
            <p:cNvPr id="520" name="Google Shape;520;p32"/>
            <p:cNvSpPr/>
            <p:nvPr/>
          </p:nvSpPr>
          <p:spPr>
            <a:xfrm>
              <a:off x="5442699" y="2174411"/>
              <a:ext cx="1027821" cy="1027827"/>
            </a:xfrm>
            <a:custGeom>
              <a:rect b="b" l="l" r="r" t="t"/>
              <a:pathLst>
                <a:path extrusionOk="0" h="21600" w="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path>
              </a:pathLst>
            </a:custGeom>
            <a:solidFill>
              <a:schemeClr val="accent2"/>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21" name="Google Shape;521;p32"/>
            <p:cNvSpPr/>
            <p:nvPr/>
          </p:nvSpPr>
          <p:spPr>
            <a:xfrm>
              <a:off x="5512155" y="2247827"/>
              <a:ext cx="890208" cy="89020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22" name="Google Shape;522;p32"/>
            <p:cNvSpPr/>
            <p:nvPr/>
          </p:nvSpPr>
          <p:spPr>
            <a:xfrm>
              <a:off x="5552197" y="2277825"/>
              <a:ext cx="849382" cy="776449"/>
            </a:xfrm>
            <a:custGeom>
              <a:rect b="b" l="l" r="r" t="t"/>
              <a:pathLst>
                <a:path extrusionOk="0" h="776449" w="849382">
                  <a:moveTo>
                    <a:pt x="483698" y="164248"/>
                  </a:moveTo>
                  <a:lnTo>
                    <a:pt x="575109" y="164248"/>
                  </a:lnTo>
                  <a:lnTo>
                    <a:pt x="605580" y="209967"/>
                  </a:lnTo>
                  <a:lnTo>
                    <a:pt x="697012" y="225191"/>
                  </a:lnTo>
                  <a:lnTo>
                    <a:pt x="788443" y="194720"/>
                  </a:lnTo>
                  <a:cubicBezTo>
                    <a:pt x="788443" y="194720"/>
                    <a:pt x="793008" y="192136"/>
                    <a:pt x="793008" y="192136"/>
                  </a:cubicBezTo>
                  <a:cubicBezTo>
                    <a:pt x="876183" y="340527"/>
                    <a:pt x="866709" y="523495"/>
                    <a:pt x="768644" y="662497"/>
                  </a:cubicBezTo>
                  <a:lnTo>
                    <a:pt x="727482" y="621345"/>
                  </a:lnTo>
                  <a:lnTo>
                    <a:pt x="727482" y="560402"/>
                  </a:lnTo>
                  <a:lnTo>
                    <a:pt x="697012" y="499459"/>
                  </a:lnTo>
                  <a:lnTo>
                    <a:pt x="666541" y="438516"/>
                  </a:lnTo>
                  <a:lnTo>
                    <a:pt x="666541" y="377573"/>
                  </a:lnTo>
                  <a:lnTo>
                    <a:pt x="620835" y="347101"/>
                  </a:lnTo>
                  <a:lnTo>
                    <a:pt x="559874" y="362325"/>
                  </a:lnTo>
                  <a:lnTo>
                    <a:pt x="453227" y="316606"/>
                  </a:lnTo>
                  <a:lnTo>
                    <a:pt x="437992" y="209967"/>
                  </a:lnTo>
                  <a:close/>
                  <a:moveTo>
                    <a:pt x="601311" y="12167"/>
                  </a:moveTo>
                  <a:cubicBezTo>
                    <a:pt x="647366" y="34954"/>
                    <a:pt x="689039" y="65703"/>
                    <a:pt x="724427" y="102994"/>
                  </a:cubicBezTo>
                  <a:lnTo>
                    <a:pt x="678716" y="133457"/>
                  </a:lnTo>
                  <a:lnTo>
                    <a:pt x="602530" y="118217"/>
                  </a:lnTo>
                  <a:lnTo>
                    <a:pt x="556819" y="102994"/>
                  </a:lnTo>
                  <a:lnTo>
                    <a:pt x="495871" y="118217"/>
                  </a:lnTo>
                  <a:lnTo>
                    <a:pt x="450159" y="102994"/>
                  </a:lnTo>
                  <a:lnTo>
                    <a:pt x="480646" y="42040"/>
                  </a:lnTo>
                  <a:lnTo>
                    <a:pt x="541582" y="42040"/>
                  </a:lnTo>
                  <a:close/>
                  <a:moveTo>
                    <a:pt x="242269" y="0"/>
                  </a:moveTo>
                  <a:lnTo>
                    <a:pt x="285550" y="28947"/>
                  </a:lnTo>
                  <a:cubicBezTo>
                    <a:pt x="285550" y="28947"/>
                    <a:pt x="376964" y="44194"/>
                    <a:pt x="376964" y="44194"/>
                  </a:cubicBezTo>
                  <a:lnTo>
                    <a:pt x="361728" y="89898"/>
                  </a:lnTo>
                  <a:lnTo>
                    <a:pt x="316021" y="105145"/>
                  </a:lnTo>
                  <a:lnTo>
                    <a:pt x="270297" y="181325"/>
                  </a:lnTo>
                  <a:lnTo>
                    <a:pt x="194119" y="227029"/>
                  </a:lnTo>
                  <a:lnTo>
                    <a:pt x="87469" y="242275"/>
                  </a:lnTo>
                  <a:lnTo>
                    <a:pt x="87469" y="287980"/>
                  </a:lnTo>
                  <a:lnTo>
                    <a:pt x="117923" y="318455"/>
                  </a:lnTo>
                  <a:lnTo>
                    <a:pt x="117923" y="377999"/>
                  </a:lnTo>
                  <a:lnTo>
                    <a:pt x="161352" y="334578"/>
                  </a:lnTo>
                  <a:lnTo>
                    <a:pt x="191823" y="395520"/>
                  </a:lnTo>
                  <a:lnTo>
                    <a:pt x="298482" y="395520"/>
                  </a:lnTo>
                  <a:lnTo>
                    <a:pt x="344182" y="471722"/>
                  </a:lnTo>
                  <a:cubicBezTo>
                    <a:pt x="344182" y="471722"/>
                    <a:pt x="405141" y="471722"/>
                    <a:pt x="405141" y="471722"/>
                  </a:cubicBezTo>
                  <a:lnTo>
                    <a:pt x="389912" y="547904"/>
                  </a:lnTo>
                  <a:lnTo>
                    <a:pt x="328954" y="608845"/>
                  </a:lnTo>
                  <a:lnTo>
                    <a:pt x="328954" y="654546"/>
                  </a:lnTo>
                  <a:lnTo>
                    <a:pt x="268010" y="700267"/>
                  </a:lnTo>
                  <a:lnTo>
                    <a:pt x="268010" y="776449"/>
                  </a:lnTo>
                  <a:lnTo>
                    <a:pt x="222295" y="761209"/>
                  </a:lnTo>
                  <a:lnTo>
                    <a:pt x="191823" y="685027"/>
                  </a:lnTo>
                  <a:lnTo>
                    <a:pt x="191823" y="532663"/>
                  </a:lnTo>
                  <a:lnTo>
                    <a:pt x="115622" y="517423"/>
                  </a:lnTo>
                  <a:lnTo>
                    <a:pt x="85165" y="456481"/>
                  </a:lnTo>
                  <a:lnTo>
                    <a:pt x="85165" y="410760"/>
                  </a:lnTo>
                  <a:lnTo>
                    <a:pt x="115622" y="380300"/>
                  </a:lnTo>
                  <a:lnTo>
                    <a:pt x="117079" y="378843"/>
                  </a:lnTo>
                  <a:lnTo>
                    <a:pt x="72216" y="348931"/>
                  </a:lnTo>
                  <a:lnTo>
                    <a:pt x="26509" y="318455"/>
                  </a:lnTo>
                  <a:lnTo>
                    <a:pt x="0" y="238762"/>
                  </a:lnTo>
                  <a:cubicBezTo>
                    <a:pt x="45637" y="130017"/>
                    <a:pt x="132862" y="44053"/>
                    <a:pt x="242269" y="0"/>
                  </a:cubicBezTo>
                  <a:close/>
                </a:path>
              </a:pathLst>
            </a:custGeom>
            <a:solidFill>
              <a:srgbClr val="000000">
                <a:alpha val="33725"/>
              </a:srgbClr>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23" name="Google Shape;523;p32"/>
            <p:cNvSpPr/>
            <p:nvPr/>
          </p:nvSpPr>
          <p:spPr>
            <a:xfrm>
              <a:off x="5314951" y="2016246"/>
              <a:ext cx="1317196" cy="1100773"/>
            </a:xfrm>
            <a:custGeom>
              <a:rect b="b" l="l" r="r" t="t"/>
              <a:pathLst>
                <a:path extrusionOk="0" h="21600" w="20829">
                  <a:moveTo>
                    <a:pt x="20795" y="9707"/>
                  </a:moveTo>
                  <a:cubicBezTo>
                    <a:pt x="20759" y="9490"/>
                    <a:pt x="20668" y="8945"/>
                    <a:pt x="18992" y="5949"/>
                  </a:cubicBezTo>
                  <a:cubicBezTo>
                    <a:pt x="20230" y="4443"/>
                    <a:pt x="20326" y="4239"/>
                    <a:pt x="20386" y="4111"/>
                  </a:cubicBezTo>
                  <a:cubicBezTo>
                    <a:pt x="20386" y="4111"/>
                    <a:pt x="20387" y="4110"/>
                    <a:pt x="20387" y="4109"/>
                  </a:cubicBezTo>
                  <a:cubicBezTo>
                    <a:pt x="20394" y="4095"/>
                    <a:pt x="20403" y="4080"/>
                    <a:pt x="20412" y="4063"/>
                  </a:cubicBezTo>
                  <a:cubicBezTo>
                    <a:pt x="21244" y="2535"/>
                    <a:pt x="20506" y="1527"/>
                    <a:pt x="20151" y="1166"/>
                  </a:cubicBezTo>
                  <a:cubicBezTo>
                    <a:pt x="19770" y="778"/>
                    <a:pt x="19361" y="581"/>
                    <a:pt x="18934" y="581"/>
                  </a:cubicBezTo>
                  <a:cubicBezTo>
                    <a:pt x="18495" y="581"/>
                    <a:pt x="18080" y="793"/>
                    <a:pt x="17700" y="1213"/>
                  </a:cubicBezTo>
                  <a:cubicBezTo>
                    <a:pt x="17586" y="1339"/>
                    <a:pt x="17052" y="1932"/>
                    <a:pt x="16615" y="2418"/>
                  </a:cubicBezTo>
                  <a:cubicBezTo>
                    <a:pt x="13964" y="76"/>
                    <a:pt x="13494" y="30"/>
                    <a:pt x="13259" y="7"/>
                  </a:cubicBezTo>
                  <a:cubicBezTo>
                    <a:pt x="13212" y="2"/>
                    <a:pt x="13165" y="0"/>
                    <a:pt x="13120" y="0"/>
                  </a:cubicBezTo>
                  <a:cubicBezTo>
                    <a:pt x="12204" y="0"/>
                    <a:pt x="11655" y="836"/>
                    <a:pt x="11554" y="1003"/>
                  </a:cubicBezTo>
                  <a:cubicBezTo>
                    <a:pt x="11258" y="1495"/>
                    <a:pt x="11297" y="2182"/>
                    <a:pt x="11645" y="2618"/>
                  </a:cubicBezTo>
                  <a:lnTo>
                    <a:pt x="14058" y="5637"/>
                  </a:lnTo>
                  <a:lnTo>
                    <a:pt x="13571" y="6349"/>
                  </a:lnTo>
                  <a:lnTo>
                    <a:pt x="12856" y="6090"/>
                  </a:lnTo>
                  <a:cubicBezTo>
                    <a:pt x="12585" y="5992"/>
                    <a:pt x="12292" y="6040"/>
                    <a:pt x="12052" y="6224"/>
                  </a:cubicBezTo>
                  <a:lnTo>
                    <a:pt x="11310" y="6791"/>
                  </a:lnTo>
                  <a:cubicBezTo>
                    <a:pt x="10993" y="7033"/>
                    <a:pt x="10811" y="7474"/>
                    <a:pt x="10837" y="7935"/>
                  </a:cubicBezTo>
                  <a:cubicBezTo>
                    <a:pt x="10856" y="8265"/>
                    <a:pt x="10981" y="8564"/>
                    <a:pt x="11175" y="8777"/>
                  </a:cubicBezTo>
                  <a:cubicBezTo>
                    <a:pt x="7912" y="12711"/>
                    <a:pt x="4733" y="16026"/>
                    <a:pt x="3456" y="17025"/>
                  </a:cubicBezTo>
                  <a:lnTo>
                    <a:pt x="2129" y="13350"/>
                  </a:lnTo>
                  <a:lnTo>
                    <a:pt x="1152" y="14566"/>
                  </a:lnTo>
                  <a:cubicBezTo>
                    <a:pt x="252" y="15686"/>
                    <a:pt x="-356" y="17880"/>
                    <a:pt x="233" y="19470"/>
                  </a:cubicBezTo>
                  <a:cubicBezTo>
                    <a:pt x="727" y="20804"/>
                    <a:pt x="1790" y="21600"/>
                    <a:pt x="3076" y="21600"/>
                  </a:cubicBezTo>
                  <a:cubicBezTo>
                    <a:pt x="3186" y="21600"/>
                    <a:pt x="3284" y="21595"/>
                    <a:pt x="3371" y="21587"/>
                  </a:cubicBezTo>
                  <a:cubicBezTo>
                    <a:pt x="4069" y="21522"/>
                    <a:pt x="5312" y="20982"/>
                    <a:pt x="8756" y="17353"/>
                  </a:cubicBezTo>
                  <a:cubicBezTo>
                    <a:pt x="10667" y="15339"/>
                    <a:pt x="12550" y="13117"/>
                    <a:pt x="13540" y="11925"/>
                  </a:cubicBezTo>
                  <a:cubicBezTo>
                    <a:pt x="13637" y="12053"/>
                    <a:pt x="13754" y="12155"/>
                    <a:pt x="13888" y="12224"/>
                  </a:cubicBezTo>
                  <a:cubicBezTo>
                    <a:pt x="14010" y="12286"/>
                    <a:pt x="14139" y="12317"/>
                    <a:pt x="14269" y="12317"/>
                  </a:cubicBezTo>
                  <a:cubicBezTo>
                    <a:pt x="14429" y="12317"/>
                    <a:pt x="14590" y="12269"/>
                    <a:pt x="14735" y="12174"/>
                  </a:cubicBezTo>
                  <a:lnTo>
                    <a:pt x="15440" y="11712"/>
                  </a:lnTo>
                  <a:cubicBezTo>
                    <a:pt x="15832" y="11455"/>
                    <a:pt x="16041" y="10908"/>
                    <a:pt x="15953" y="10368"/>
                  </a:cubicBezTo>
                  <a:lnTo>
                    <a:pt x="15746" y="9111"/>
                  </a:lnTo>
                  <a:lnTo>
                    <a:pt x="16238" y="8627"/>
                  </a:lnTo>
                  <a:lnTo>
                    <a:pt x="18525" y="11739"/>
                  </a:lnTo>
                  <a:cubicBezTo>
                    <a:pt x="18807" y="12123"/>
                    <a:pt x="19253" y="12248"/>
                    <a:pt x="19641" y="12051"/>
                  </a:cubicBezTo>
                  <a:cubicBezTo>
                    <a:pt x="20330" y="11702"/>
                    <a:pt x="20984" y="10818"/>
                    <a:pt x="20795" y="9707"/>
                  </a:cubicBezTo>
                  <a:close/>
                </a:path>
              </a:pathLst>
            </a:custGeom>
            <a:solidFill>
              <a:schemeClr val="accent2"/>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24" name="Google Shape;524;p32"/>
            <p:cNvSpPr/>
            <p:nvPr/>
          </p:nvSpPr>
          <p:spPr>
            <a:xfrm>
              <a:off x="6063187" y="2077079"/>
              <a:ext cx="505541" cy="501318"/>
            </a:xfrm>
            <a:custGeom>
              <a:rect b="b" l="l" r="r" t="t"/>
              <a:pathLst>
                <a:path extrusionOk="0" h="21502" w="20960">
                  <a:moveTo>
                    <a:pt x="20931" y="19056"/>
                  </a:moveTo>
                  <a:cubicBezTo>
                    <a:pt x="20665" y="17725"/>
                    <a:pt x="15341" y="9959"/>
                    <a:pt x="15341" y="9959"/>
                  </a:cubicBezTo>
                  <a:cubicBezTo>
                    <a:pt x="15341" y="9959"/>
                    <a:pt x="19860" y="5444"/>
                    <a:pt x="20160" y="4911"/>
                  </a:cubicBezTo>
                  <a:cubicBezTo>
                    <a:pt x="20455" y="4372"/>
                    <a:pt x="21600" y="3169"/>
                    <a:pt x="20143" y="1932"/>
                  </a:cubicBezTo>
                  <a:cubicBezTo>
                    <a:pt x="18681" y="689"/>
                    <a:pt x="17637" y="1492"/>
                    <a:pt x="17122" y="1966"/>
                  </a:cubicBezTo>
                  <a:cubicBezTo>
                    <a:pt x="16600" y="2446"/>
                    <a:pt x="12716" y="6048"/>
                    <a:pt x="12716" y="6048"/>
                  </a:cubicBezTo>
                  <a:cubicBezTo>
                    <a:pt x="12716" y="6048"/>
                    <a:pt x="4836" y="113"/>
                    <a:pt x="3533" y="7"/>
                  </a:cubicBezTo>
                  <a:cubicBezTo>
                    <a:pt x="2234" y="-98"/>
                    <a:pt x="1367" y="1104"/>
                    <a:pt x="1367" y="1104"/>
                  </a:cubicBezTo>
                  <a:lnTo>
                    <a:pt x="9383" y="9468"/>
                  </a:lnTo>
                  <a:lnTo>
                    <a:pt x="5454" y="14264"/>
                  </a:lnTo>
                  <a:lnTo>
                    <a:pt x="1945" y="13203"/>
                  </a:lnTo>
                  <a:lnTo>
                    <a:pt x="0" y="14442"/>
                  </a:lnTo>
                  <a:cubicBezTo>
                    <a:pt x="0" y="14442"/>
                    <a:pt x="3855" y="16177"/>
                    <a:pt x="4615" y="17180"/>
                  </a:cubicBezTo>
                  <a:cubicBezTo>
                    <a:pt x="5381" y="18177"/>
                    <a:pt x="6384" y="21502"/>
                    <a:pt x="6384" y="21502"/>
                  </a:cubicBezTo>
                  <a:lnTo>
                    <a:pt x="8232" y="20493"/>
                  </a:lnTo>
                  <a:lnTo>
                    <a:pt x="7370" y="16118"/>
                  </a:lnTo>
                  <a:lnTo>
                    <a:pt x="11832" y="12447"/>
                  </a:lnTo>
                  <a:lnTo>
                    <a:pt x="19480" y="21121"/>
                  </a:lnTo>
                  <a:cubicBezTo>
                    <a:pt x="19480" y="21121"/>
                    <a:pt x="21203" y="20393"/>
                    <a:pt x="20931" y="19056"/>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25" name="Google Shape;525;p32"/>
            <p:cNvSpPr/>
            <p:nvPr/>
          </p:nvSpPr>
          <p:spPr>
            <a:xfrm>
              <a:off x="5375784" y="2502905"/>
              <a:ext cx="758221" cy="550722"/>
            </a:xfrm>
            <a:custGeom>
              <a:rect b="b" l="l" r="r" t="t"/>
              <a:pathLst>
                <a:path extrusionOk="0" h="21600" w="21175">
                  <a:moveTo>
                    <a:pt x="19248" y="0"/>
                  </a:moveTo>
                  <a:cubicBezTo>
                    <a:pt x="13175" y="8291"/>
                    <a:pt x="5593" y="17420"/>
                    <a:pt x="3947" y="17712"/>
                  </a:cubicBezTo>
                  <a:cubicBezTo>
                    <a:pt x="3321" y="17773"/>
                    <a:pt x="2926" y="17571"/>
                    <a:pt x="2767" y="17096"/>
                  </a:cubicBezTo>
                  <a:cubicBezTo>
                    <a:pt x="2591" y="16556"/>
                    <a:pt x="2379" y="16208"/>
                    <a:pt x="2828" y="15576"/>
                  </a:cubicBezTo>
                  <a:lnTo>
                    <a:pt x="1549" y="11568"/>
                  </a:lnTo>
                  <a:cubicBezTo>
                    <a:pt x="323" y="13294"/>
                    <a:pt x="-425" y="16617"/>
                    <a:pt x="262" y="18717"/>
                  </a:cubicBezTo>
                  <a:cubicBezTo>
                    <a:pt x="862" y="20550"/>
                    <a:pt x="2149" y="21600"/>
                    <a:pt x="3756" y="21600"/>
                  </a:cubicBezTo>
                  <a:cubicBezTo>
                    <a:pt x="3886" y="21600"/>
                    <a:pt x="4018" y="21595"/>
                    <a:pt x="4152" y="21580"/>
                  </a:cubicBezTo>
                  <a:cubicBezTo>
                    <a:pt x="7416" y="21237"/>
                    <a:pt x="18007" y="7104"/>
                    <a:pt x="21175" y="2782"/>
                  </a:cubicBezTo>
                  <a:cubicBezTo>
                    <a:pt x="21175" y="2778"/>
                    <a:pt x="20902" y="1591"/>
                    <a:pt x="20442" y="985"/>
                  </a:cubicBezTo>
                  <a:cubicBezTo>
                    <a:pt x="19985" y="379"/>
                    <a:pt x="19248" y="0"/>
                    <a:pt x="19248" y="0"/>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26" name="Google Shape;526;p32"/>
          <p:cNvSpPr txBox="1"/>
          <p:nvPr/>
        </p:nvSpPr>
        <p:spPr>
          <a:xfrm>
            <a:off x="8575494" y="4568724"/>
            <a:ext cx="2640300" cy="1191300"/>
          </a:xfrm>
          <a:prstGeom prst="rect">
            <a:avLst/>
          </a:prstGeom>
          <a:noFill/>
          <a:ln>
            <a:noFill/>
          </a:ln>
        </p:spPr>
        <p:txBody>
          <a:bodyPr anchorCtr="0" anchor="t" bIns="45700" lIns="91425" spcFirstLastPara="1" rIns="91425" wrap="square" tIns="45700">
            <a:spAutoFit/>
          </a:bodyPr>
          <a:lstStyle/>
          <a:p>
            <a:pPr indent="0" lvl="0" marL="0" marR="0" rtl="0" algn="l">
              <a:lnSpc>
                <a:spcPct val="165000"/>
              </a:lnSpc>
              <a:spcBef>
                <a:spcPts val="0"/>
              </a:spcBef>
              <a:spcAft>
                <a:spcPts val="0"/>
              </a:spcAft>
              <a:buNone/>
            </a:pPr>
            <a:r>
              <a:rPr lang="en-US" sz="1200">
                <a:solidFill>
                  <a:schemeClr val="dk2"/>
                </a:solidFill>
              </a:rPr>
              <a:t>2127</a:t>
            </a:r>
            <a:endParaRPr/>
          </a:p>
          <a:p>
            <a:pPr indent="0" lvl="0" marL="0" marR="0" rtl="0" algn="l">
              <a:lnSpc>
                <a:spcPct val="165000"/>
              </a:lnSpc>
              <a:spcBef>
                <a:spcPts val="0"/>
              </a:spcBef>
              <a:spcAft>
                <a:spcPts val="0"/>
              </a:spcAft>
              <a:buNone/>
            </a:pPr>
            <a:r>
              <a:rPr lang="en-US" sz="1200" u="sng">
                <a:solidFill>
                  <a:schemeClr val="hlink"/>
                </a:solidFill>
                <a:hlinkClick r:id="rId4"/>
              </a:rPr>
              <a:t>nadineducegep@gmail.com</a:t>
            </a:r>
            <a:r>
              <a:rPr lang="en-US" sz="1200">
                <a:solidFill>
                  <a:schemeClr val="dk2"/>
                </a:solidFill>
              </a:rPr>
              <a:t> </a:t>
            </a:r>
            <a:endParaRPr b="0" i="0" sz="1200" u="none" cap="none" strike="noStrike">
              <a:solidFill>
                <a:schemeClr val="dk2"/>
              </a:solidFill>
              <a:latin typeface="Arial"/>
              <a:ea typeface="Arial"/>
              <a:cs typeface="Arial"/>
              <a:sym typeface="Arial"/>
            </a:endParaRPr>
          </a:p>
          <a:p>
            <a:pPr indent="0" lvl="0" marL="0" marR="0" rtl="0" algn="l">
              <a:lnSpc>
                <a:spcPct val="165000"/>
              </a:lnSpc>
              <a:spcBef>
                <a:spcPts val="0"/>
              </a:spcBef>
              <a:spcAft>
                <a:spcPts val="0"/>
              </a:spcAft>
              <a:buNone/>
            </a:pPr>
            <a:r>
              <a:rPr lang="en-US" sz="1200">
                <a:solidFill>
                  <a:schemeClr val="dk2"/>
                </a:solidFill>
              </a:rPr>
              <a:t>coursintelligence2021.slack.com</a:t>
            </a:r>
            <a:endParaRPr b="0" i="0" sz="1200" u="none" cap="none" strike="noStrike">
              <a:solidFill>
                <a:schemeClr val="dk2"/>
              </a:solidFill>
              <a:latin typeface="Arial"/>
              <a:ea typeface="Arial"/>
              <a:cs typeface="Arial"/>
              <a:sym typeface="Arial"/>
            </a:endParaRPr>
          </a:p>
          <a:p>
            <a:pPr indent="0" lvl="0" marL="0" rtl="0" algn="l">
              <a:lnSpc>
                <a:spcPct val="165000"/>
              </a:lnSpc>
              <a:spcBef>
                <a:spcPts val="0"/>
              </a:spcBef>
              <a:spcAft>
                <a:spcPts val="0"/>
              </a:spcAft>
              <a:buClr>
                <a:schemeClr val="dk1"/>
              </a:buClr>
              <a:buFont typeface="Arial"/>
              <a:buNone/>
            </a:pPr>
            <a:r>
              <a:rPr lang="en-US" sz="1200">
                <a:solidFill>
                  <a:schemeClr val="dk2"/>
                </a:solidFill>
              </a:rPr>
              <a:t>coursintelligence2021.slack.com</a:t>
            </a:r>
            <a:endParaRPr/>
          </a:p>
        </p:txBody>
      </p:sp>
      <p:sp>
        <p:nvSpPr>
          <p:cNvPr id="527" name="Google Shape;527;p32"/>
          <p:cNvSpPr txBox="1"/>
          <p:nvPr/>
        </p:nvSpPr>
        <p:spPr>
          <a:xfrm>
            <a:off x="8195417" y="4124339"/>
            <a:ext cx="302032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u="none" cap="none" strike="noStrike">
                <a:solidFill>
                  <a:schemeClr val="accent1"/>
                </a:solidFill>
                <a:latin typeface="Arial"/>
                <a:ea typeface="Arial"/>
                <a:cs typeface="Arial"/>
                <a:sym typeface="Arial"/>
              </a:rPr>
              <a:t>CONTACT</a:t>
            </a:r>
            <a:endParaRPr/>
          </a:p>
        </p:txBody>
      </p:sp>
      <p:sp>
        <p:nvSpPr>
          <p:cNvPr id="528" name="Google Shape;528;p32"/>
          <p:cNvSpPr/>
          <p:nvPr/>
        </p:nvSpPr>
        <p:spPr>
          <a:xfrm>
            <a:off x="8307552" y="4462127"/>
            <a:ext cx="737887" cy="5532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9" name="Google Shape;529;p32"/>
          <p:cNvSpPr/>
          <p:nvPr/>
        </p:nvSpPr>
        <p:spPr>
          <a:xfrm>
            <a:off x="8289950" y="5008326"/>
            <a:ext cx="205385" cy="160350"/>
          </a:xfrm>
          <a:custGeom>
            <a:rect b="b" l="l" r="r" t="t"/>
            <a:pathLst>
              <a:path extrusionOk="0" h="21600" w="21600">
                <a:moveTo>
                  <a:pt x="1931" y="0"/>
                </a:moveTo>
                <a:cubicBezTo>
                  <a:pt x="1312" y="0"/>
                  <a:pt x="831" y="270"/>
                  <a:pt x="498" y="804"/>
                </a:cubicBezTo>
                <a:cubicBezTo>
                  <a:pt x="165" y="1340"/>
                  <a:pt x="0" y="2003"/>
                  <a:pt x="0" y="2806"/>
                </a:cubicBezTo>
                <a:cubicBezTo>
                  <a:pt x="0" y="3454"/>
                  <a:pt x="220" y="4164"/>
                  <a:pt x="662" y="4921"/>
                </a:cubicBezTo>
                <a:cubicBezTo>
                  <a:pt x="1104" y="5678"/>
                  <a:pt x="1577" y="6272"/>
                  <a:pt x="2075" y="6705"/>
                </a:cubicBezTo>
                <a:cubicBezTo>
                  <a:pt x="2348" y="6952"/>
                  <a:pt x="3171" y="7679"/>
                  <a:pt x="4545" y="8899"/>
                </a:cubicBezTo>
                <a:cubicBezTo>
                  <a:pt x="5287" y="9557"/>
                  <a:pt x="5929" y="10134"/>
                  <a:pt x="6483" y="10630"/>
                </a:cubicBezTo>
                <a:cubicBezTo>
                  <a:pt x="6956" y="11051"/>
                  <a:pt x="7368" y="11419"/>
                  <a:pt x="7705" y="11722"/>
                </a:cubicBezTo>
                <a:cubicBezTo>
                  <a:pt x="7743" y="11757"/>
                  <a:pt x="7802" y="11806"/>
                  <a:pt x="7882" y="11880"/>
                </a:cubicBezTo>
                <a:cubicBezTo>
                  <a:pt x="7969" y="11959"/>
                  <a:pt x="8081" y="12060"/>
                  <a:pt x="8217" y="12186"/>
                </a:cubicBezTo>
                <a:cubicBezTo>
                  <a:pt x="8478" y="12428"/>
                  <a:pt x="8692" y="12630"/>
                  <a:pt x="8865" y="12780"/>
                </a:cubicBezTo>
                <a:cubicBezTo>
                  <a:pt x="9038" y="12929"/>
                  <a:pt x="9248" y="13092"/>
                  <a:pt x="9493" y="13278"/>
                </a:cubicBezTo>
                <a:cubicBezTo>
                  <a:pt x="9738" y="13463"/>
                  <a:pt x="9965" y="13605"/>
                  <a:pt x="10182" y="13698"/>
                </a:cubicBezTo>
                <a:cubicBezTo>
                  <a:pt x="10399" y="13790"/>
                  <a:pt x="10605" y="13829"/>
                  <a:pt x="10790" y="13829"/>
                </a:cubicBezTo>
                <a:lnTo>
                  <a:pt x="10810" y="13829"/>
                </a:lnTo>
                <a:cubicBezTo>
                  <a:pt x="10995" y="13829"/>
                  <a:pt x="11201" y="13790"/>
                  <a:pt x="11418" y="13698"/>
                </a:cubicBezTo>
                <a:cubicBezTo>
                  <a:pt x="11635" y="13605"/>
                  <a:pt x="11861" y="13463"/>
                  <a:pt x="12107" y="13278"/>
                </a:cubicBezTo>
                <a:cubicBezTo>
                  <a:pt x="12352" y="13092"/>
                  <a:pt x="12562" y="12929"/>
                  <a:pt x="12735" y="12780"/>
                </a:cubicBezTo>
                <a:cubicBezTo>
                  <a:pt x="12908" y="12630"/>
                  <a:pt x="13122" y="12428"/>
                  <a:pt x="13383" y="12186"/>
                </a:cubicBezTo>
                <a:cubicBezTo>
                  <a:pt x="13518" y="12060"/>
                  <a:pt x="13631" y="11959"/>
                  <a:pt x="13718" y="11880"/>
                </a:cubicBezTo>
                <a:cubicBezTo>
                  <a:pt x="13798" y="11806"/>
                  <a:pt x="13856" y="11757"/>
                  <a:pt x="13895" y="11722"/>
                </a:cubicBezTo>
                <a:cubicBezTo>
                  <a:pt x="14157" y="11489"/>
                  <a:pt x="14567" y="11118"/>
                  <a:pt x="15117" y="10630"/>
                </a:cubicBezTo>
                <a:cubicBezTo>
                  <a:pt x="16116" y="9740"/>
                  <a:pt x="17588" y="8438"/>
                  <a:pt x="19539" y="6705"/>
                </a:cubicBezTo>
                <a:cubicBezTo>
                  <a:pt x="20125" y="6180"/>
                  <a:pt x="20613" y="5540"/>
                  <a:pt x="21006" y="4799"/>
                </a:cubicBezTo>
                <a:cubicBezTo>
                  <a:pt x="21400" y="4058"/>
                  <a:pt x="21600" y="3287"/>
                  <a:pt x="21600" y="2474"/>
                </a:cubicBezTo>
                <a:cubicBezTo>
                  <a:pt x="21600" y="1794"/>
                  <a:pt x="21408" y="1210"/>
                  <a:pt x="21027" y="726"/>
                </a:cubicBezTo>
                <a:cubicBezTo>
                  <a:pt x="20645" y="242"/>
                  <a:pt x="20191" y="0"/>
                  <a:pt x="19669" y="0"/>
                </a:cubicBezTo>
                <a:lnTo>
                  <a:pt x="1931" y="0"/>
                </a:lnTo>
                <a:close/>
                <a:moveTo>
                  <a:pt x="0" y="6993"/>
                </a:moveTo>
                <a:lnTo>
                  <a:pt x="0" y="18916"/>
                </a:lnTo>
                <a:lnTo>
                  <a:pt x="5391" y="12011"/>
                </a:lnTo>
                <a:cubicBezTo>
                  <a:pt x="4312" y="11046"/>
                  <a:pt x="2922" y="9825"/>
                  <a:pt x="1215" y="8339"/>
                </a:cubicBezTo>
                <a:cubicBezTo>
                  <a:pt x="757" y="7948"/>
                  <a:pt x="354" y="7498"/>
                  <a:pt x="0" y="6993"/>
                </a:cubicBezTo>
                <a:close/>
                <a:moveTo>
                  <a:pt x="21552" y="6993"/>
                </a:moveTo>
                <a:cubicBezTo>
                  <a:pt x="21206" y="7487"/>
                  <a:pt x="20802" y="7938"/>
                  <a:pt x="20344" y="8339"/>
                </a:cubicBezTo>
                <a:cubicBezTo>
                  <a:pt x="18703" y="9763"/>
                  <a:pt x="17310" y="10983"/>
                  <a:pt x="16161" y="12011"/>
                </a:cubicBezTo>
                <a:lnTo>
                  <a:pt x="21552" y="18916"/>
                </a:lnTo>
                <a:lnTo>
                  <a:pt x="21552" y="6993"/>
                </a:lnTo>
                <a:close/>
                <a:moveTo>
                  <a:pt x="6777" y="13147"/>
                </a:moveTo>
                <a:lnTo>
                  <a:pt x="655" y="20988"/>
                </a:lnTo>
                <a:cubicBezTo>
                  <a:pt x="1013" y="21394"/>
                  <a:pt x="1432" y="21600"/>
                  <a:pt x="1918" y="21600"/>
                </a:cubicBezTo>
                <a:cubicBezTo>
                  <a:pt x="1918" y="21600"/>
                  <a:pt x="19662" y="21600"/>
                  <a:pt x="19662" y="21600"/>
                </a:cubicBezTo>
                <a:cubicBezTo>
                  <a:pt x="20147" y="21600"/>
                  <a:pt x="20567" y="21394"/>
                  <a:pt x="20924" y="20988"/>
                </a:cubicBezTo>
                <a:lnTo>
                  <a:pt x="14809" y="13147"/>
                </a:lnTo>
                <a:cubicBezTo>
                  <a:pt x="14663" y="13282"/>
                  <a:pt x="14514" y="13416"/>
                  <a:pt x="14380" y="13540"/>
                </a:cubicBezTo>
                <a:cubicBezTo>
                  <a:pt x="13921" y="13973"/>
                  <a:pt x="13553" y="14313"/>
                  <a:pt x="13267" y="14554"/>
                </a:cubicBezTo>
                <a:cubicBezTo>
                  <a:pt x="12982" y="14797"/>
                  <a:pt x="12601" y="15037"/>
                  <a:pt x="12127" y="15289"/>
                </a:cubicBezTo>
                <a:cubicBezTo>
                  <a:pt x="11653" y="15541"/>
                  <a:pt x="11213" y="15673"/>
                  <a:pt x="10803" y="15673"/>
                </a:cubicBezTo>
                <a:lnTo>
                  <a:pt x="10776" y="15673"/>
                </a:lnTo>
                <a:cubicBezTo>
                  <a:pt x="10366" y="15673"/>
                  <a:pt x="9926" y="15541"/>
                  <a:pt x="9452" y="15289"/>
                </a:cubicBezTo>
                <a:cubicBezTo>
                  <a:pt x="8978" y="15037"/>
                  <a:pt x="8597" y="14797"/>
                  <a:pt x="8312" y="14554"/>
                </a:cubicBezTo>
                <a:cubicBezTo>
                  <a:pt x="8027" y="14313"/>
                  <a:pt x="7658" y="13973"/>
                  <a:pt x="7200" y="13540"/>
                </a:cubicBezTo>
                <a:cubicBezTo>
                  <a:pt x="7072" y="13421"/>
                  <a:pt x="6930" y="13288"/>
                  <a:pt x="6777" y="13147"/>
                </a:cubicBezTo>
                <a:close/>
              </a:path>
            </a:pathLst>
          </a:custGeom>
          <a:solidFill>
            <a:schemeClr val="accent2"/>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0" name="Google Shape;530;p32"/>
          <p:cNvSpPr/>
          <p:nvPr/>
        </p:nvSpPr>
        <p:spPr>
          <a:xfrm>
            <a:off x="8297185" y="5290800"/>
            <a:ext cx="190914" cy="189161"/>
          </a:xfrm>
          <a:custGeom>
            <a:rect b="b" l="l" r="r" t="t"/>
            <a:pathLst>
              <a:path extrusionOk="0" h="21600" w="21600">
                <a:moveTo>
                  <a:pt x="10051" y="0"/>
                </a:moveTo>
                <a:cubicBezTo>
                  <a:pt x="9072" y="407"/>
                  <a:pt x="8187" y="1864"/>
                  <a:pt x="7518" y="3631"/>
                </a:cubicBezTo>
                <a:cubicBezTo>
                  <a:pt x="8326" y="3734"/>
                  <a:pt x="9176" y="3795"/>
                  <a:pt x="10051" y="3816"/>
                </a:cubicBezTo>
                <a:cubicBezTo>
                  <a:pt x="10051" y="3816"/>
                  <a:pt x="10051" y="0"/>
                  <a:pt x="10051" y="0"/>
                </a:cubicBezTo>
                <a:close/>
                <a:moveTo>
                  <a:pt x="11277" y="0"/>
                </a:moveTo>
                <a:lnTo>
                  <a:pt x="11277" y="3816"/>
                </a:lnTo>
                <a:cubicBezTo>
                  <a:pt x="12153" y="3795"/>
                  <a:pt x="13003" y="3734"/>
                  <a:pt x="13810" y="3631"/>
                </a:cubicBezTo>
                <a:cubicBezTo>
                  <a:pt x="13142" y="1864"/>
                  <a:pt x="12256" y="407"/>
                  <a:pt x="11277" y="0"/>
                </a:cubicBezTo>
                <a:close/>
                <a:moveTo>
                  <a:pt x="7812" y="237"/>
                </a:moveTo>
                <a:cubicBezTo>
                  <a:pt x="6203" y="674"/>
                  <a:pt x="4740" y="1605"/>
                  <a:pt x="3524" y="2682"/>
                </a:cubicBezTo>
                <a:cubicBezTo>
                  <a:pt x="4289" y="2986"/>
                  <a:pt x="5191" y="3235"/>
                  <a:pt x="6189" y="3423"/>
                </a:cubicBezTo>
                <a:cubicBezTo>
                  <a:pt x="6638" y="2219"/>
                  <a:pt x="7184" y="1035"/>
                  <a:pt x="7812" y="237"/>
                </a:cubicBezTo>
                <a:close/>
                <a:moveTo>
                  <a:pt x="13392" y="237"/>
                </a:moveTo>
                <a:cubicBezTo>
                  <a:pt x="14019" y="1034"/>
                  <a:pt x="14573" y="2219"/>
                  <a:pt x="15022" y="3423"/>
                </a:cubicBezTo>
                <a:cubicBezTo>
                  <a:pt x="16020" y="3235"/>
                  <a:pt x="16914" y="2986"/>
                  <a:pt x="17679" y="2682"/>
                </a:cubicBezTo>
                <a:cubicBezTo>
                  <a:pt x="16463" y="1605"/>
                  <a:pt x="15001" y="673"/>
                  <a:pt x="13392" y="237"/>
                </a:cubicBezTo>
                <a:close/>
                <a:moveTo>
                  <a:pt x="2694" y="3557"/>
                </a:moveTo>
                <a:cubicBezTo>
                  <a:pt x="1985" y="4366"/>
                  <a:pt x="1387" y="5272"/>
                  <a:pt x="940" y="6269"/>
                </a:cubicBezTo>
                <a:lnTo>
                  <a:pt x="5492" y="6269"/>
                </a:lnTo>
                <a:cubicBezTo>
                  <a:pt x="5611" y="5672"/>
                  <a:pt x="5755" y="5099"/>
                  <a:pt x="5918" y="4542"/>
                </a:cubicBezTo>
                <a:cubicBezTo>
                  <a:pt x="4697" y="4300"/>
                  <a:pt x="3598" y="3969"/>
                  <a:pt x="2694" y="3557"/>
                </a:cubicBezTo>
                <a:close/>
                <a:moveTo>
                  <a:pt x="18729" y="3557"/>
                </a:moveTo>
                <a:cubicBezTo>
                  <a:pt x="17826" y="3969"/>
                  <a:pt x="16727" y="4300"/>
                  <a:pt x="15506" y="4542"/>
                </a:cubicBezTo>
                <a:cubicBezTo>
                  <a:pt x="15668" y="5099"/>
                  <a:pt x="15813" y="5672"/>
                  <a:pt x="15932" y="6269"/>
                </a:cubicBezTo>
                <a:cubicBezTo>
                  <a:pt x="15932" y="6269"/>
                  <a:pt x="20484" y="6269"/>
                  <a:pt x="20484" y="6269"/>
                </a:cubicBezTo>
                <a:cubicBezTo>
                  <a:pt x="20037" y="5272"/>
                  <a:pt x="19439" y="4366"/>
                  <a:pt x="18729" y="3557"/>
                </a:cubicBezTo>
                <a:close/>
                <a:moveTo>
                  <a:pt x="7195" y="4742"/>
                </a:moveTo>
                <a:cubicBezTo>
                  <a:pt x="7053" y="5231"/>
                  <a:pt x="6923" y="5743"/>
                  <a:pt x="6813" y="6269"/>
                </a:cubicBezTo>
                <a:lnTo>
                  <a:pt x="10139" y="6269"/>
                </a:lnTo>
                <a:cubicBezTo>
                  <a:pt x="10139" y="6269"/>
                  <a:pt x="10139" y="4972"/>
                  <a:pt x="10139" y="4972"/>
                </a:cubicBezTo>
                <a:cubicBezTo>
                  <a:pt x="9115" y="4949"/>
                  <a:pt x="8129" y="4872"/>
                  <a:pt x="7195" y="4742"/>
                </a:cubicBezTo>
                <a:close/>
                <a:moveTo>
                  <a:pt x="14221" y="4742"/>
                </a:moveTo>
                <a:cubicBezTo>
                  <a:pt x="13287" y="4872"/>
                  <a:pt x="12301" y="4949"/>
                  <a:pt x="11277" y="4972"/>
                </a:cubicBezTo>
                <a:cubicBezTo>
                  <a:pt x="11277" y="4972"/>
                  <a:pt x="11277" y="6269"/>
                  <a:pt x="11277" y="6269"/>
                </a:cubicBezTo>
                <a:lnTo>
                  <a:pt x="14603" y="6269"/>
                </a:lnTo>
                <a:cubicBezTo>
                  <a:pt x="14494" y="5743"/>
                  <a:pt x="14364" y="5231"/>
                  <a:pt x="14221" y="4742"/>
                </a:cubicBezTo>
                <a:close/>
                <a:moveTo>
                  <a:pt x="631" y="7588"/>
                </a:moveTo>
                <a:cubicBezTo>
                  <a:pt x="282" y="7588"/>
                  <a:pt x="0" y="7872"/>
                  <a:pt x="0" y="8225"/>
                </a:cubicBezTo>
                <a:lnTo>
                  <a:pt x="0" y="13419"/>
                </a:lnTo>
                <a:cubicBezTo>
                  <a:pt x="0" y="13772"/>
                  <a:pt x="282" y="14057"/>
                  <a:pt x="631" y="14057"/>
                </a:cubicBezTo>
                <a:lnTo>
                  <a:pt x="20969" y="14057"/>
                </a:lnTo>
                <a:cubicBezTo>
                  <a:pt x="21318" y="14057"/>
                  <a:pt x="21600" y="13772"/>
                  <a:pt x="21600" y="13419"/>
                </a:cubicBezTo>
                <a:lnTo>
                  <a:pt x="21600" y="8225"/>
                </a:lnTo>
                <a:cubicBezTo>
                  <a:pt x="21600" y="7872"/>
                  <a:pt x="21318" y="7588"/>
                  <a:pt x="20969" y="7588"/>
                </a:cubicBezTo>
                <a:lnTo>
                  <a:pt x="631" y="7588"/>
                </a:lnTo>
                <a:close/>
                <a:moveTo>
                  <a:pt x="10800" y="8936"/>
                </a:moveTo>
                <a:cubicBezTo>
                  <a:pt x="11029" y="8936"/>
                  <a:pt x="11258" y="9046"/>
                  <a:pt x="11365" y="9262"/>
                </a:cubicBezTo>
                <a:lnTo>
                  <a:pt x="12063" y="10670"/>
                </a:lnTo>
                <a:lnTo>
                  <a:pt x="12768" y="9262"/>
                </a:lnTo>
                <a:cubicBezTo>
                  <a:pt x="12925" y="8947"/>
                  <a:pt x="13300" y="8818"/>
                  <a:pt x="13612" y="8973"/>
                </a:cubicBezTo>
                <a:cubicBezTo>
                  <a:pt x="13924" y="9131"/>
                  <a:pt x="14055" y="9517"/>
                  <a:pt x="13898" y="9833"/>
                </a:cubicBezTo>
                <a:lnTo>
                  <a:pt x="12635" y="12389"/>
                </a:lnTo>
                <a:cubicBezTo>
                  <a:pt x="12528" y="12605"/>
                  <a:pt x="12302" y="12738"/>
                  <a:pt x="12063" y="12738"/>
                </a:cubicBezTo>
                <a:cubicBezTo>
                  <a:pt x="11823" y="12738"/>
                  <a:pt x="11605" y="12605"/>
                  <a:pt x="11497" y="12389"/>
                </a:cubicBezTo>
                <a:lnTo>
                  <a:pt x="10800" y="10974"/>
                </a:lnTo>
                <a:lnTo>
                  <a:pt x="10103" y="12389"/>
                </a:lnTo>
                <a:cubicBezTo>
                  <a:pt x="9887" y="12822"/>
                  <a:pt x="9187" y="12822"/>
                  <a:pt x="8972" y="12389"/>
                </a:cubicBezTo>
                <a:lnTo>
                  <a:pt x="7702" y="9833"/>
                </a:lnTo>
                <a:cubicBezTo>
                  <a:pt x="7545" y="9517"/>
                  <a:pt x="7676" y="9131"/>
                  <a:pt x="7988" y="8973"/>
                </a:cubicBezTo>
                <a:cubicBezTo>
                  <a:pt x="8300" y="8818"/>
                  <a:pt x="8676" y="8947"/>
                  <a:pt x="8832" y="9262"/>
                </a:cubicBezTo>
                <a:lnTo>
                  <a:pt x="9537" y="10670"/>
                </a:lnTo>
                <a:lnTo>
                  <a:pt x="10235" y="9262"/>
                </a:lnTo>
                <a:cubicBezTo>
                  <a:pt x="10342" y="9046"/>
                  <a:pt x="10571" y="8936"/>
                  <a:pt x="10800" y="8936"/>
                </a:cubicBezTo>
                <a:close/>
                <a:moveTo>
                  <a:pt x="3208" y="10189"/>
                </a:moveTo>
                <a:cubicBezTo>
                  <a:pt x="3558" y="10189"/>
                  <a:pt x="3840" y="10473"/>
                  <a:pt x="3840" y="10826"/>
                </a:cubicBezTo>
                <a:cubicBezTo>
                  <a:pt x="3840" y="11179"/>
                  <a:pt x="3558" y="11463"/>
                  <a:pt x="3208" y="11463"/>
                </a:cubicBezTo>
                <a:cubicBezTo>
                  <a:pt x="2859" y="11463"/>
                  <a:pt x="2577" y="11179"/>
                  <a:pt x="2577" y="10826"/>
                </a:cubicBezTo>
                <a:cubicBezTo>
                  <a:pt x="2577" y="10473"/>
                  <a:pt x="2859" y="10189"/>
                  <a:pt x="3208" y="10189"/>
                </a:cubicBezTo>
                <a:close/>
                <a:moveTo>
                  <a:pt x="5741" y="10189"/>
                </a:moveTo>
                <a:cubicBezTo>
                  <a:pt x="6091" y="10189"/>
                  <a:pt x="6373" y="10473"/>
                  <a:pt x="6373" y="10826"/>
                </a:cubicBezTo>
                <a:cubicBezTo>
                  <a:pt x="6373" y="11179"/>
                  <a:pt x="6091" y="11463"/>
                  <a:pt x="5741" y="11463"/>
                </a:cubicBezTo>
                <a:cubicBezTo>
                  <a:pt x="5392" y="11463"/>
                  <a:pt x="5103" y="11179"/>
                  <a:pt x="5103" y="10826"/>
                </a:cubicBezTo>
                <a:cubicBezTo>
                  <a:pt x="5103" y="10473"/>
                  <a:pt x="5392" y="10189"/>
                  <a:pt x="5741" y="10189"/>
                </a:cubicBezTo>
                <a:close/>
                <a:moveTo>
                  <a:pt x="15866" y="10189"/>
                </a:moveTo>
                <a:cubicBezTo>
                  <a:pt x="16215" y="10189"/>
                  <a:pt x="16497" y="10473"/>
                  <a:pt x="16497" y="10826"/>
                </a:cubicBezTo>
                <a:cubicBezTo>
                  <a:pt x="16497" y="11179"/>
                  <a:pt x="16215" y="11463"/>
                  <a:pt x="15866" y="11463"/>
                </a:cubicBezTo>
                <a:cubicBezTo>
                  <a:pt x="15516" y="11463"/>
                  <a:pt x="15227" y="11179"/>
                  <a:pt x="15227" y="10826"/>
                </a:cubicBezTo>
                <a:cubicBezTo>
                  <a:pt x="15227" y="10473"/>
                  <a:pt x="15516" y="10189"/>
                  <a:pt x="15866" y="10189"/>
                </a:cubicBezTo>
                <a:close/>
                <a:moveTo>
                  <a:pt x="18392" y="10189"/>
                </a:moveTo>
                <a:cubicBezTo>
                  <a:pt x="18741" y="10189"/>
                  <a:pt x="19030" y="10473"/>
                  <a:pt x="19030" y="10826"/>
                </a:cubicBezTo>
                <a:cubicBezTo>
                  <a:pt x="19030" y="11179"/>
                  <a:pt x="18741" y="11463"/>
                  <a:pt x="18392" y="11463"/>
                </a:cubicBezTo>
                <a:cubicBezTo>
                  <a:pt x="18042" y="11463"/>
                  <a:pt x="17760" y="11179"/>
                  <a:pt x="17760" y="10826"/>
                </a:cubicBezTo>
                <a:cubicBezTo>
                  <a:pt x="17760" y="10473"/>
                  <a:pt x="18042" y="10189"/>
                  <a:pt x="18392" y="10189"/>
                </a:cubicBezTo>
                <a:close/>
                <a:moveTo>
                  <a:pt x="940" y="15413"/>
                </a:moveTo>
                <a:cubicBezTo>
                  <a:pt x="1388" y="16411"/>
                  <a:pt x="1991" y="17322"/>
                  <a:pt x="2702" y="18132"/>
                </a:cubicBezTo>
                <a:cubicBezTo>
                  <a:pt x="3608" y="17721"/>
                  <a:pt x="4698" y="17381"/>
                  <a:pt x="5918" y="17139"/>
                </a:cubicBezTo>
                <a:cubicBezTo>
                  <a:pt x="5755" y="16584"/>
                  <a:pt x="5611" y="16009"/>
                  <a:pt x="5492" y="15413"/>
                </a:cubicBezTo>
                <a:cubicBezTo>
                  <a:pt x="5492" y="15413"/>
                  <a:pt x="940" y="15413"/>
                  <a:pt x="940" y="15413"/>
                </a:cubicBezTo>
                <a:close/>
                <a:moveTo>
                  <a:pt x="6813" y="15413"/>
                </a:moveTo>
                <a:cubicBezTo>
                  <a:pt x="6923" y="15938"/>
                  <a:pt x="7053" y="16450"/>
                  <a:pt x="7195" y="16939"/>
                </a:cubicBezTo>
                <a:cubicBezTo>
                  <a:pt x="8136" y="16807"/>
                  <a:pt x="9123" y="16726"/>
                  <a:pt x="10139" y="16702"/>
                </a:cubicBezTo>
                <a:lnTo>
                  <a:pt x="10139" y="15413"/>
                </a:lnTo>
                <a:lnTo>
                  <a:pt x="6813" y="15413"/>
                </a:lnTo>
                <a:close/>
                <a:moveTo>
                  <a:pt x="11277" y="15413"/>
                </a:moveTo>
                <a:cubicBezTo>
                  <a:pt x="11277" y="15413"/>
                  <a:pt x="11277" y="16709"/>
                  <a:pt x="11277" y="16709"/>
                </a:cubicBezTo>
                <a:cubicBezTo>
                  <a:pt x="12305" y="16733"/>
                  <a:pt x="13301" y="16797"/>
                  <a:pt x="14229" y="16924"/>
                </a:cubicBezTo>
                <a:cubicBezTo>
                  <a:pt x="14370" y="16439"/>
                  <a:pt x="14494" y="15934"/>
                  <a:pt x="14603" y="15413"/>
                </a:cubicBezTo>
                <a:lnTo>
                  <a:pt x="11277" y="15413"/>
                </a:lnTo>
                <a:close/>
                <a:moveTo>
                  <a:pt x="15932" y="15413"/>
                </a:moveTo>
                <a:cubicBezTo>
                  <a:pt x="15813" y="16010"/>
                  <a:pt x="15669" y="16591"/>
                  <a:pt x="15506" y="17147"/>
                </a:cubicBezTo>
                <a:cubicBezTo>
                  <a:pt x="16733" y="17390"/>
                  <a:pt x="17822" y="17720"/>
                  <a:pt x="18722" y="18132"/>
                </a:cubicBezTo>
                <a:cubicBezTo>
                  <a:pt x="19432" y="17322"/>
                  <a:pt x="20036" y="16410"/>
                  <a:pt x="20484" y="15413"/>
                </a:cubicBezTo>
                <a:lnTo>
                  <a:pt x="15932" y="15413"/>
                </a:lnTo>
                <a:close/>
                <a:moveTo>
                  <a:pt x="10051" y="17784"/>
                </a:moveTo>
                <a:cubicBezTo>
                  <a:pt x="9177" y="17805"/>
                  <a:pt x="8329" y="17865"/>
                  <a:pt x="7518" y="17969"/>
                </a:cubicBezTo>
                <a:cubicBezTo>
                  <a:pt x="8188" y="19737"/>
                  <a:pt x="9072" y="21193"/>
                  <a:pt x="10051" y="21600"/>
                </a:cubicBezTo>
                <a:cubicBezTo>
                  <a:pt x="10051" y="21600"/>
                  <a:pt x="10051" y="17784"/>
                  <a:pt x="10051" y="17784"/>
                </a:cubicBezTo>
                <a:close/>
                <a:moveTo>
                  <a:pt x="11277" y="17784"/>
                </a:moveTo>
                <a:cubicBezTo>
                  <a:pt x="11277" y="17784"/>
                  <a:pt x="11277" y="21593"/>
                  <a:pt x="11277" y="21593"/>
                </a:cubicBezTo>
                <a:cubicBezTo>
                  <a:pt x="12257" y="21186"/>
                  <a:pt x="13141" y="19736"/>
                  <a:pt x="13810" y="17969"/>
                </a:cubicBezTo>
                <a:cubicBezTo>
                  <a:pt x="13024" y="17867"/>
                  <a:pt x="12174" y="17806"/>
                  <a:pt x="11277" y="17784"/>
                </a:cubicBezTo>
                <a:close/>
                <a:moveTo>
                  <a:pt x="6417" y="18258"/>
                </a:moveTo>
                <a:cubicBezTo>
                  <a:pt x="5427" y="18446"/>
                  <a:pt x="4529" y="18701"/>
                  <a:pt x="3759" y="19007"/>
                </a:cubicBezTo>
                <a:cubicBezTo>
                  <a:pt x="4975" y="20083"/>
                  <a:pt x="6439" y="21008"/>
                  <a:pt x="8047" y="21444"/>
                </a:cubicBezTo>
                <a:cubicBezTo>
                  <a:pt x="7418" y="20646"/>
                  <a:pt x="6866" y="19464"/>
                  <a:pt x="6417" y="18258"/>
                </a:cubicBezTo>
                <a:close/>
                <a:moveTo>
                  <a:pt x="15022" y="18258"/>
                </a:moveTo>
                <a:cubicBezTo>
                  <a:pt x="14573" y="19459"/>
                  <a:pt x="14019" y="20641"/>
                  <a:pt x="13392" y="21437"/>
                </a:cubicBezTo>
                <a:cubicBezTo>
                  <a:pt x="14995" y="21001"/>
                  <a:pt x="16458" y="20071"/>
                  <a:pt x="17672" y="18999"/>
                </a:cubicBezTo>
                <a:cubicBezTo>
                  <a:pt x="16934" y="18706"/>
                  <a:pt x="16043" y="18454"/>
                  <a:pt x="15022" y="18258"/>
                </a:cubicBezTo>
                <a:close/>
              </a:path>
            </a:pathLst>
          </a:custGeom>
          <a:solidFill>
            <a:schemeClr val="accent2"/>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1" name="Google Shape;531;p32"/>
          <p:cNvSpPr/>
          <p:nvPr/>
        </p:nvSpPr>
        <p:spPr>
          <a:xfrm>
            <a:off x="8323500" y="5602084"/>
            <a:ext cx="138285" cy="190918"/>
          </a:xfrm>
          <a:custGeom>
            <a:rect b="b" l="l" r="r" t="t"/>
            <a:pathLst>
              <a:path extrusionOk="0" h="21522" w="21600">
                <a:moveTo>
                  <a:pt x="10800" y="11716"/>
                </a:moveTo>
                <a:cubicBezTo>
                  <a:pt x="7804" y="11716"/>
                  <a:pt x="5366" y="9957"/>
                  <a:pt x="5366" y="7794"/>
                </a:cubicBezTo>
                <a:cubicBezTo>
                  <a:pt x="5366" y="5632"/>
                  <a:pt x="7804" y="3873"/>
                  <a:pt x="10800" y="3873"/>
                </a:cubicBezTo>
                <a:cubicBezTo>
                  <a:pt x="13796" y="3873"/>
                  <a:pt x="16234" y="5632"/>
                  <a:pt x="16234" y="7794"/>
                </a:cubicBezTo>
                <a:cubicBezTo>
                  <a:pt x="16234" y="9957"/>
                  <a:pt x="13796" y="11716"/>
                  <a:pt x="10800" y="11716"/>
                </a:cubicBezTo>
                <a:cubicBezTo>
                  <a:pt x="10800" y="11716"/>
                  <a:pt x="10800" y="11716"/>
                  <a:pt x="10800" y="11716"/>
                </a:cubicBezTo>
                <a:close/>
                <a:moveTo>
                  <a:pt x="10800" y="0"/>
                </a:moveTo>
                <a:cubicBezTo>
                  <a:pt x="4845" y="0"/>
                  <a:pt x="0" y="3496"/>
                  <a:pt x="0" y="7794"/>
                </a:cubicBezTo>
                <a:cubicBezTo>
                  <a:pt x="0" y="13128"/>
                  <a:pt x="9665" y="20959"/>
                  <a:pt x="10077" y="21289"/>
                </a:cubicBezTo>
                <a:cubicBezTo>
                  <a:pt x="10463" y="21600"/>
                  <a:pt x="11138" y="21599"/>
                  <a:pt x="11523" y="21289"/>
                </a:cubicBezTo>
                <a:cubicBezTo>
                  <a:pt x="11935" y="20959"/>
                  <a:pt x="21600" y="13128"/>
                  <a:pt x="21600" y="7794"/>
                </a:cubicBezTo>
                <a:cubicBezTo>
                  <a:pt x="21600" y="3496"/>
                  <a:pt x="16755" y="0"/>
                  <a:pt x="10800" y="0"/>
                </a:cubicBezTo>
                <a:cubicBezTo>
                  <a:pt x="10800" y="0"/>
                  <a:pt x="10800" y="0"/>
                  <a:pt x="10800" y="0"/>
                </a:cubicBezTo>
                <a:close/>
              </a:path>
            </a:pathLst>
          </a:custGeom>
          <a:solidFill>
            <a:schemeClr val="accent2"/>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2" name="Google Shape;532;p32"/>
          <p:cNvSpPr/>
          <p:nvPr/>
        </p:nvSpPr>
        <p:spPr>
          <a:xfrm>
            <a:off x="8301045" y="4703423"/>
            <a:ext cx="183194" cy="182779"/>
          </a:xfrm>
          <a:custGeom>
            <a:rect b="b" l="l" r="r" t="t"/>
            <a:pathLst>
              <a:path extrusionOk="0" h="20960" w="21063">
                <a:moveTo>
                  <a:pt x="20591" y="16578"/>
                </a:moveTo>
                <a:lnTo>
                  <a:pt x="17338" y="13333"/>
                </a:lnTo>
                <a:cubicBezTo>
                  <a:pt x="16690" y="12690"/>
                  <a:pt x="15617" y="12709"/>
                  <a:pt x="14947" y="13378"/>
                </a:cubicBezTo>
                <a:lnTo>
                  <a:pt x="13308" y="15012"/>
                </a:lnTo>
                <a:cubicBezTo>
                  <a:pt x="13204" y="14955"/>
                  <a:pt x="13097" y="14896"/>
                  <a:pt x="12985" y="14833"/>
                </a:cubicBezTo>
                <a:cubicBezTo>
                  <a:pt x="11950" y="14261"/>
                  <a:pt x="10533" y="13477"/>
                  <a:pt x="9043" y="11990"/>
                </a:cubicBezTo>
                <a:cubicBezTo>
                  <a:pt x="7548" y="10499"/>
                  <a:pt x="6761" y="9084"/>
                  <a:pt x="6186" y="8051"/>
                </a:cubicBezTo>
                <a:cubicBezTo>
                  <a:pt x="6125" y="7942"/>
                  <a:pt x="6067" y="7836"/>
                  <a:pt x="6010" y="7736"/>
                </a:cubicBezTo>
                <a:lnTo>
                  <a:pt x="7110" y="6641"/>
                </a:lnTo>
                <a:lnTo>
                  <a:pt x="7650" y="6101"/>
                </a:lnTo>
                <a:cubicBezTo>
                  <a:pt x="8322" y="5431"/>
                  <a:pt x="8340" y="4361"/>
                  <a:pt x="7694" y="3716"/>
                </a:cubicBezTo>
                <a:lnTo>
                  <a:pt x="4441" y="471"/>
                </a:lnTo>
                <a:cubicBezTo>
                  <a:pt x="3795" y="-174"/>
                  <a:pt x="2721" y="-154"/>
                  <a:pt x="2050" y="515"/>
                </a:cubicBezTo>
                <a:lnTo>
                  <a:pt x="1133" y="1435"/>
                </a:lnTo>
                <a:lnTo>
                  <a:pt x="1158" y="1460"/>
                </a:lnTo>
                <a:cubicBezTo>
                  <a:pt x="851" y="1851"/>
                  <a:pt x="594" y="2302"/>
                  <a:pt x="402" y="2789"/>
                </a:cubicBezTo>
                <a:cubicBezTo>
                  <a:pt x="226" y="3252"/>
                  <a:pt x="116" y="3694"/>
                  <a:pt x="66" y="4137"/>
                </a:cubicBezTo>
                <a:cubicBezTo>
                  <a:pt x="-363" y="7688"/>
                  <a:pt x="1264" y="10934"/>
                  <a:pt x="5680" y="15338"/>
                </a:cubicBezTo>
                <a:cubicBezTo>
                  <a:pt x="11784" y="21426"/>
                  <a:pt x="16704" y="20966"/>
                  <a:pt x="16916" y="20943"/>
                </a:cubicBezTo>
                <a:cubicBezTo>
                  <a:pt x="17378" y="20889"/>
                  <a:pt x="17821" y="20778"/>
                  <a:pt x="18271" y="20604"/>
                </a:cubicBezTo>
                <a:cubicBezTo>
                  <a:pt x="18755" y="20415"/>
                  <a:pt x="19207" y="20160"/>
                  <a:pt x="19599" y="19854"/>
                </a:cubicBezTo>
                <a:lnTo>
                  <a:pt x="19619" y="19872"/>
                </a:lnTo>
                <a:lnTo>
                  <a:pt x="20548" y="18965"/>
                </a:lnTo>
                <a:cubicBezTo>
                  <a:pt x="21218" y="18295"/>
                  <a:pt x="21237" y="17225"/>
                  <a:pt x="20591" y="16578"/>
                </a:cubicBezTo>
                <a:cubicBezTo>
                  <a:pt x="20591" y="16578"/>
                  <a:pt x="20591" y="16578"/>
                  <a:pt x="20591" y="16578"/>
                </a:cubicBezTo>
                <a:close/>
              </a:path>
            </a:pathLst>
          </a:custGeom>
          <a:solidFill>
            <a:schemeClr val="accent2"/>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33" name="Google Shape;533;p32"/>
          <p:cNvPicPr preferRelativeResize="0"/>
          <p:nvPr>
            <p:ph idx="4" type="pic"/>
          </p:nvPr>
        </p:nvPicPr>
        <p:blipFill rotWithShape="1">
          <a:blip r:embed="rId5">
            <a:alphaModFix/>
          </a:blip>
          <a:srcRect b="1896" l="0" r="0" t="1886"/>
          <a:stretch/>
        </p:blipFill>
        <p:spPr>
          <a:xfrm>
            <a:off x="5075949" y="1583337"/>
            <a:ext cx="2262846" cy="2246278"/>
          </a:xfrm>
          <a:prstGeom prst="rect">
            <a:avLst/>
          </a:prstGeom>
          <a:noFill/>
          <a:ln>
            <a:noFill/>
          </a:ln>
        </p:spPr>
      </p:pic>
      <p:pic>
        <p:nvPicPr>
          <p:cNvPr id="534" name="Google Shape;534;p32"/>
          <p:cNvPicPr preferRelativeResize="0"/>
          <p:nvPr>
            <p:ph idx="3" type="pic"/>
          </p:nvPr>
        </p:nvPicPr>
        <p:blipFill rotWithShape="1">
          <a:blip r:embed="rId6">
            <a:alphaModFix/>
          </a:blip>
          <a:srcRect b="0" l="0" r="0" t="0"/>
          <a:stretch/>
        </p:blipFill>
        <p:spPr>
          <a:xfrm>
            <a:off x="947270" y="4794525"/>
            <a:ext cx="1842873" cy="122168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33"/>
          <p:cNvSpPr/>
          <p:nvPr/>
        </p:nvSpPr>
        <p:spPr>
          <a:xfrm>
            <a:off x="-1" y="2077299"/>
            <a:ext cx="6158000" cy="4291956"/>
          </a:xfrm>
          <a:custGeom>
            <a:rect b="b" l="l" r="r" t="t"/>
            <a:pathLst>
              <a:path extrusionOk="0" h="16588" w="19981">
                <a:moveTo>
                  <a:pt x="18285" y="6826"/>
                </a:moveTo>
                <a:cubicBezTo>
                  <a:pt x="16775" y="3021"/>
                  <a:pt x="8042" y="-3766"/>
                  <a:pt x="0" y="2642"/>
                </a:cubicBezTo>
                <a:lnTo>
                  <a:pt x="0" y="15945"/>
                </a:lnTo>
                <a:cubicBezTo>
                  <a:pt x="4480" y="14395"/>
                  <a:pt x="5953" y="14937"/>
                  <a:pt x="11604" y="16070"/>
                </a:cubicBezTo>
                <a:cubicBezTo>
                  <a:pt x="20400" y="17834"/>
                  <a:pt x="21600" y="15180"/>
                  <a:pt x="18285" y="6826"/>
                </a:cubicBezTo>
                <a:close/>
              </a:path>
            </a:pathLst>
          </a:custGeom>
          <a:gradFill>
            <a:gsLst>
              <a:gs pos="0">
                <a:schemeClr val="accent1"/>
              </a:gs>
              <a:gs pos="100000">
                <a:schemeClr val="accent2"/>
              </a:gs>
            </a:gsLst>
            <a:lin ang="0" scaled="0"/>
          </a:gra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41" name="Google Shape;541;p33"/>
          <p:cNvSpPr/>
          <p:nvPr/>
        </p:nvSpPr>
        <p:spPr>
          <a:xfrm>
            <a:off x="665077" y="1449783"/>
            <a:ext cx="2359142" cy="2579790"/>
          </a:xfrm>
          <a:custGeom>
            <a:rect b="b" l="l" r="r" t="t"/>
            <a:pathLst>
              <a:path extrusionOk="0" h="21600" w="21600">
                <a:moveTo>
                  <a:pt x="21600" y="19902"/>
                </a:moveTo>
                <a:cubicBezTo>
                  <a:pt x="21600" y="20840"/>
                  <a:pt x="20777" y="21600"/>
                  <a:pt x="19762" y="21600"/>
                </a:cubicBezTo>
                <a:lnTo>
                  <a:pt x="1838" y="21600"/>
                </a:lnTo>
                <a:cubicBezTo>
                  <a:pt x="823" y="21600"/>
                  <a:pt x="0" y="20840"/>
                  <a:pt x="0" y="19902"/>
                </a:cubicBezTo>
                <a:lnTo>
                  <a:pt x="0" y="1698"/>
                </a:lnTo>
                <a:cubicBezTo>
                  <a:pt x="0" y="760"/>
                  <a:pt x="823" y="0"/>
                  <a:pt x="1838" y="0"/>
                </a:cubicBezTo>
                <a:lnTo>
                  <a:pt x="19762" y="0"/>
                </a:lnTo>
                <a:cubicBezTo>
                  <a:pt x="20777" y="0"/>
                  <a:pt x="21600" y="760"/>
                  <a:pt x="21600" y="1698"/>
                </a:cubicBezTo>
                <a:cubicBezTo>
                  <a:pt x="21600" y="1698"/>
                  <a:pt x="21600" y="19902"/>
                  <a:pt x="21600" y="19902"/>
                </a:cubicBezTo>
                <a:close/>
              </a:path>
            </a:pathLst>
          </a:custGeom>
          <a:solidFill>
            <a:schemeClr val="lt1"/>
          </a:solidFill>
          <a:ln>
            <a:noFill/>
          </a:ln>
          <a:effectLst>
            <a:outerShdw blurRad="50800" rotWithShape="0" algn="t" dir="1200000" dist="38100">
              <a:srgbClr val="8296B0">
                <a:alpha val="29804"/>
              </a:srgbClr>
            </a:outerShdw>
          </a:effectLst>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42" name="Google Shape;542;p33"/>
          <p:cNvSpPr/>
          <p:nvPr/>
        </p:nvSpPr>
        <p:spPr>
          <a:xfrm>
            <a:off x="3482244" y="1449783"/>
            <a:ext cx="2359142" cy="2579790"/>
          </a:xfrm>
          <a:custGeom>
            <a:rect b="b" l="l" r="r" t="t"/>
            <a:pathLst>
              <a:path extrusionOk="0" h="21600" w="21600">
                <a:moveTo>
                  <a:pt x="21600" y="19902"/>
                </a:moveTo>
                <a:cubicBezTo>
                  <a:pt x="21600" y="20840"/>
                  <a:pt x="20777" y="21600"/>
                  <a:pt x="19762" y="21600"/>
                </a:cubicBezTo>
                <a:lnTo>
                  <a:pt x="1838" y="21600"/>
                </a:lnTo>
                <a:cubicBezTo>
                  <a:pt x="823" y="21600"/>
                  <a:pt x="0" y="20840"/>
                  <a:pt x="0" y="19902"/>
                </a:cubicBezTo>
                <a:lnTo>
                  <a:pt x="0" y="1698"/>
                </a:lnTo>
                <a:cubicBezTo>
                  <a:pt x="0" y="760"/>
                  <a:pt x="823" y="0"/>
                  <a:pt x="1838" y="0"/>
                </a:cubicBezTo>
                <a:lnTo>
                  <a:pt x="19762" y="0"/>
                </a:lnTo>
                <a:cubicBezTo>
                  <a:pt x="20777" y="0"/>
                  <a:pt x="21600" y="760"/>
                  <a:pt x="21600" y="1698"/>
                </a:cubicBezTo>
                <a:cubicBezTo>
                  <a:pt x="21600" y="1698"/>
                  <a:pt x="21600" y="19902"/>
                  <a:pt x="21600" y="19902"/>
                </a:cubicBezTo>
                <a:close/>
              </a:path>
            </a:pathLst>
          </a:custGeom>
          <a:solidFill>
            <a:schemeClr val="lt1"/>
          </a:solidFill>
          <a:ln>
            <a:noFill/>
          </a:ln>
          <a:effectLst>
            <a:outerShdw blurRad="50800" rotWithShape="0" algn="t" dir="1200000" dist="38100">
              <a:srgbClr val="8296B0">
                <a:alpha val="29804"/>
              </a:srgbClr>
            </a:outerShdw>
          </a:effectLst>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43" name="Google Shape;543;p33"/>
          <p:cNvSpPr/>
          <p:nvPr/>
        </p:nvSpPr>
        <p:spPr>
          <a:xfrm>
            <a:off x="6293136" y="1449783"/>
            <a:ext cx="2359142" cy="2579790"/>
          </a:xfrm>
          <a:custGeom>
            <a:rect b="b" l="l" r="r" t="t"/>
            <a:pathLst>
              <a:path extrusionOk="0" h="21600" w="21600">
                <a:moveTo>
                  <a:pt x="21600" y="19902"/>
                </a:moveTo>
                <a:cubicBezTo>
                  <a:pt x="21600" y="20840"/>
                  <a:pt x="20777" y="21600"/>
                  <a:pt x="19762" y="21600"/>
                </a:cubicBezTo>
                <a:lnTo>
                  <a:pt x="1838" y="21600"/>
                </a:lnTo>
                <a:cubicBezTo>
                  <a:pt x="823" y="21600"/>
                  <a:pt x="0" y="20840"/>
                  <a:pt x="0" y="19902"/>
                </a:cubicBezTo>
                <a:lnTo>
                  <a:pt x="0" y="1698"/>
                </a:lnTo>
                <a:cubicBezTo>
                  <a:pt x="0" y="760"/>
                  <a:pt x="823" y="0"/>
                  <a:pt x="1838" y="0"/>
                </a:cubicBezTo>
                <a:lnTo>
                  <a:pt x="19762" y="0"/>
                </a:lnTo>
                <a:cubicBezTo>
                  <a:pt x="20777" y="0"/>
                  <a:pt x="21600" y="760"/>
                  <a:pt x="21600" y="1698"/>
                </a:cubicBezTo>
                <a:cubicBezTo>
                  <a:pt x="21600" y="1698"/>
                  <a:pt x="21600" y="19902"/>
                  <a:pt x="21600" y="19902"/>
                </a:cubicBezTo>
                <a:close/>
              </a:path>
            </a:pathLst>
          </a:custGeom>
          <a:solidFill>
            <a:schemeClr val="lt1"/>
          </a:solidFill>
          <a:ln>
            <a:noFill/>
          </a:ln>
          <a:effectLst>
            <a:outerShdw blurRad="50800" rotWithShape="0" algn="t" dir="1200000" dist="38100">
              <a:srgbClr val="8296B0">
                <a:alpha val="29804"/>
              </a:srgbClr>
            </a:outerShdw>
          </a:effectLst>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44" name="Google Shape;544;p33"/>
          <p:cNvSpPr/>
          <p:nvPr/>
        </p:nvSpPr>
        <p:spPr>
          <a:xfrm>
            <a:off x="9116577" y="1449783"/>
            <a:ext cx="2359142" cy="2579790"/>
          </a:xfrm>
          <a:custGeom>
            <a:rect b="b" l="l" r="r" t="t"/>
            <a:pathLst>
              <a:path extrusionOk="0" h="21600" w="21600">
                <a:moveTo>
                  <a:pt x="21600" y="19902"/>
                </a:moveTo>
                <a:cubicBezTo>
                  <a:pt x="21600" y="20840"/>
                  <a:pt x="20777" y="21600"/>
                  <a:pt x="19762" y="21600"/>
                </a:cubicBezTo>
                <a:lnTo>
                  <a:pt x="1838" y="21600"/>
                </a:lnTo>
                <a:cubicBezTo>
                  <a:pt x="823" y="21600"/>
                  <a:pt x="0" y="20840"/>
                  <a:pt x="0" y="19902"/>
                </a:cubicBezTo>
                <a:lnTo>
                  <a:pt x="0" y="1698"/>
                </a:lnTo>
                <a:cubicBezTo>
                  <a:pt x="0" y="760"/>
                  <a:pt x="823" y="0"/>
                  <a:pt x="1838" y="0"/>
                </a:cubicBezTo>
                <a:lnTo>
                  <a:pt x="19762" y="0"/>
                </a:lnTo>
                <a:cubicBezTo>
                  <a:pt x="20777" y="0"/>
                  <a:pt x="21600" y="760"/>
                  <a:pt x="21600" y="1698"/>
                </a:cubicBezTo>
                <a:cubicBezTo>
                  <a:pt x="21600" y="1698"/>
                  <a:pt x="21600" y="19902"/>
                  <a:pt x="21600" y="19902"/>
                </a:cubicBezTo>
                <a:close/>
              </a:path>
            </a:pathLst>
          </a:custGeom>
          <a:solidFill>
            <a:schemeClr val="lt1"/>
          </a:solidFill>
          <a:ln>
            <a:noFill/>
          </a:ln>
          <a:effectLst>
            <a:outerShdw blurRad="50800" rotWithShape="0" algn="t" dir="1200000" dist="38100">
              <a:srgbClr val="8296B0">
                <a:alpha val="29804"/>
              </a:srgbClr>
            </a:outerShdw>
          </a:effectLst>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id="545" name="Google Shape;545;p33"/>
          <p:cNvPicPr preferRelativeResize="0"/>
          <p:nvPr>
            <p:ph idx="2" type="pic"/>
          </p:nvPr>
        </p:nvPicPr>
        <p:blipFill rotWithShape="1">
          <a:blip r:embed="rId3">
            <a:alphaModFix/>
          </a:blip>
          <a:srcRect b="0" l="0" r="0" t="0"/>
          <a:stretch/>
        </p:blipFill>
        <p:spPr>
          <a:xfrm>
            <a:off x="821935" y="1608248"/>
            <a:ext cx="2039151" cy="2262861"/>
          </a:xfrm>
          <a:prstGeom prst="roundRect">
            <a:avLst>
              <a:gd fmla="val 2275" name="adj"/>
            </a:avLst>
          </a:prstGeom>
          <a:noFill/>
          <a:ln>
            <a:noFill/>
          </a:ln>
        </p:spPr>
      </p:pic>
      <p:pic>
        <p:nvPicPr>
          <p:cNvPr id="546" name="Google Shape;546;p33"/>
          <p:cNvPicPr preferRelativeResize="0"/>
          <p:nvPr>
            <p:ph idx="3" type="pic"/>
          </p:nvPr>
        </p:nvPicPr>
        <p:blipFill rotWithShape="1">
          <a:blip r:embed="rId4">
            <a:alphaModFix/>
          </a:blip>
          <a:srcRect b="0" l="0" r="0" t="0"/>
          <a:stretch/>
        </p:blipFill>
        <p:spPr>
          <a:xfrm>
            <a:off x="3639101" y="1608248"/>
            <a:ext cx="2039151" cy="2262861"/>
          </a:xfrm>
          <a:prstGeom prst="roundRect">
            <a:avLst>
              <a:gd fmla="val 2275" name="adj"/>
            </a:avLst>
          </a:prstGeom>
          <a:noFill/>
          <a:ln>
            <a:noFill/>
          </a:ln>
        </p:spPr>
      </p:pic>
      <p:pic>
        <p:nvPicPr>
          <p:cNvPr id="547" name="Google Shape;547;p33"/>
          <p:cNvPicPr preferRelativeResize="0"/>
          <p:nvPr>
            <p:ph idx="5" type="pic"/>
          </p:nvPr>
        </p:nvPicPr>
        <p:blipFill rotWithShape="1">
          <a:blip r:embed="rId5">
            <a:alphaModFix/>
          </a:blip>
          <a:srcRect b="0" l="0" r="0" t="0"/>
          <a:stretch/>
        </p:blipFill>
        <p:spPr>
          <a:xfrm>
            <a:off x="9273435" y="1608248"/>
            <a:ext cx="2039151" cy="2262861"/>
          </a:xfrm>
          <a:prstGeom prst="roundRect">
            <a:avLst>
              <a:gd fmla="val 2275" name="adj"/>
            </a:avLst>
          </a:prstGeom>
          <a:noFill/>
          <a:ln>
            <a:noFill/>
          </a:ln>
        </p:spPr>
      </p:pic>
      <p:sp>
        <p:nvSpPr>
          <p:cNvPr id="548" name="Google Shape;548;p33"/>
          <p:cNvSpPr txBox="1"/>
          <p:nvPr>
            <p:ph type="title"/>
          </p:nvPr>
        </p:nvSpPr>
        <p:spPr>
          <a:xfrm>
            <a:off x="581891" y="294153"/>
            <a:ext cx="11028218" cy="59461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2"/>
              </a:buClr>
              <a:buSzPts val="3500"/>
              <a:buFont typeface="Arial"/>
              <a:buNone/>
            </a:pPr>
            <a:r>
              <a:rPr lang="en-US"/>
              <a:t>Technologies</a:t>
            </a:r>
            <a:endParaRPr/>
          </a:p>
        </p:txBody>
      </p:sp>
      <p:sp>
        <p:nvSpPr>
          <p:cNvPr id="549" name="Google Shape;549;p33"/>
          <p:cNvSpPr txBox="1"/>
          <p:nvPr>
            <p:ph idx="1" type="body"/>
          </p:nvPr>
        </p:nvSpPr>
        <p:spPr>
          <a:xfrm>
            <a:off x="581891" y="791061"/>
            <a:ext cx="11028218" cy="222329"/>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90000"/>
              </a:lnSpc>
              <a:spcBef>
                <a:spcPts val="0"/>
              </a:spcBef>
              <a:spcAft>
                <a:spcPts val="0"/>
              </a:spcAft>
              <a:buClr>
                <a:srgbClr val="8296B0"/>
              </a:buClr>
              <a:buSzPts val="1200"/>
              <a:buNone/>
            </a:pPr>
            <a:r>
              <a:rPr lang="en-US"/>
              <a:t>...</a:t>
            </a:r>
            <a:endParaRPr/>
          </a:p>
        </p:txBody>
      </p:sp>
      <p:sp>
        <p:nvSpPr>
          <p:cNvPr id="550" name="Google Shape;550;p33"/>
          <p:cNvSpPr txBox="1"/>
          <p:nvPr>
            <p:ph idx="12" type="sldNum"/>
          </p:nvPr>
        </p:nvSpPr>
        <p:spPr>
          <a:xfrm>
            <a:off x="11121605" y="449975"/>
            <a:ext cx="444545" cy="28235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grpSp>
        <p:nvGrpSpPr>
          <p:cNvPr id="551" name="Google Shape;551;p33"/>
          <p:cNvGrpSpPr/>
          <p:nvPr/>
        </p:nvGrpSpPr>
        <p:grpSpPr>
          <a:xfrm>
            <a:off x="631457" y="4244739"/>
            <a:ext cx="2392800" cy="994609"/>
            <a:chOff x="631457" y="4244739"/>
            <a:chExt cx="2392800" cy="994609"/>
          </a:xfrm>
        </p:grpSpPr>
        <p:sp>
          <p:nvSpPr>
            <p:cNvPr id="552" name="Google Shape;552;p33"/>
            <p:cNvSpPr txBox="1"/>
            <p:nvPr/>
          </p:nvSpPr>
          <p:spPr>
            <a:xfrm>
              <a:off x="631457" y="4244739"/>
              <a:ext cx="2392762" cy="341632"/>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1800">
                  <a:solidFill>
                    <a:schemeClr val="lt1"/>
                  </a:solidFill>
                </a:rPr>
                <a:t>CANVAS &amp; JS</a:t>
              </a:r>
              <a:endParaRPr/>
            </a:p>
          </p:txBody>
        </p:sp>
        <p:sp>
          <p:nvSpPr>
            <p:cNvPr id="553" name="Google Shape;553;p33"/>
            <p:cNvSpPr txBox="1"/>
            <p:nvPr/>
          </p:nvSpPr>
          <p:spPr>
            <a:xfrm>
              <a:off x="631457" y="4962448"/>
              <a:ext cx="23928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1200">
                  <a:solidFill>
                    <a:schemeClr val="lt1"/>
                  </a:solidFill>
                </a:rPr>
                <a:t>...</a:t>
              </a:r>
              <a:endParaRPr/>
            </a:p>
          </p:txBody>
        </p:sp>
        <p:grpSp>
          <p:nvGrpSpPr>
            <p:cNvPr id="554" name="Google Shape;554;p33"/>
            <p:cNvGrpSpPr/>
            <p:nvPr/>
          </p:nvGrpSpPr>
          <p:grpSpPr>
            <a:xfrm>
              <a:off x="736822" y="4606323"/>
              <a:ext cx="991125" cy="161363"/>
              <a:chOff x="6884894" y="5069541"/>
              <a:chExt cx="2188756" cy="356347"/>
            </a:xfrm>
          </p:grpSpPr>
          <p:sp>
            <p:nvSpPr>
              <p:cNvPr id="555" name="Google Shape;555;p33"/>
              <p:cNvSpPr/>
              <p:nvPr/>
            </p:nvSpPr>
            <p:spPr>
              <a:xfrm>
                <a:off x="6884894" y="5069541"/>
                <a:ext cx="356347" cy="356347"/>
              </a:xfrm>
              <a:prstGeom prst="star5">
                <a:avLst>
                  <a:gd fmla="val 19098" name="adj"/>
                  <a:gd fmla="val 105146" name="hf"/>
                  <a:gd fmla="val 110557" name="vf"/>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56" name="Google Shape;556;p33"/>
              <p:cNvSpPr/>
              <p:nvPr/>
            </p:nvSpPr>
            <p:spPr>
              <a:xfrm>
                <a:off x="7342996" y="5069541"/>
                <a:ext cx="356347" cy="356347"/>
              </a:xfrm>
              <a:prstGeom prst="star5">
                <a:avLst>
                  <a:gd fmla="val 19098" name="adj"/>
                  <a:gd fmla="val 105146" name="hf"/>
                  <a:gd fmla="val 110557" name="vf"/>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57" name="Google Shape;557;p33"/>
              <p:cNvSpPr/>
              <p:nvPr/>
            </p:nvSpPr>
            <p:spPr>
              <a:xfrm>
                <a:off x="7801098" y="5069541"/>
                <a:ext cx="356347" cy="356347"/>
              </a:xfrm>
              <a:prstGeom prst="star5">
                <a:avLst>
                  <a:gd fmla="val 19098" name="adj"/>
                  <a:gd fmla="val 105146" name="hf"/>
                  <a:gd fmla="val 110557" name="vf"/>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58" name="Google Shape;558;p33"/>
              <p:cNvSpPr/>
              <p:nvPr/>
            </p:nvSpPr>
            <p:spPr>
              <a:xfrm>
                <a:off x="8259200" y="5069541"/>
                <a:ext cx="356347" cy="356347"/>
              </a:xfrm>
              <a:prstGeom prst="star5">
                <a:avLst>
                  <a:gd fmla="val 19098" name="adj"/>
                  <a:gd fmla="val 105146" name="hf"/>
                  <a:gd fmla="val 110557" name="vf"/>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59" name="Google Shape;559;p33"/>
              <p:cNvSpPr/>
              <p:nvPr/>
            </p:nvSpPr>
            <p:spPr>
              <a:xfrm>
                <a:off x="8717303" y="5069541"/>
                <a:ext cx="356347" cy="356347"/>
              </a:xfrm>
              <a:prstGeom prst="star5">
                <a:avLst>
                  <a:gd fmla="val 19098" name="adj"/>
                  <a:gd fmla="val 105146" name="hf"/>
                  <a:gd fmla="val 110557" name="vf"/>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grpSp>
        <p:nvGrpSpPr>
          <p:cNvPr id="560" name="Google Shape;560;p33"/>
          <p:cNvGrpSpPr/>
          <p:nvPr/>
        </p:nvGrpSpPr>
        <p:grpSpPr>
          <a:xfrm>
            <a:off x="3448624" y="4244739"/>
            <a:ext cx="2392800" cy="994609"/>
            <a:chOff x="631457" y="4244739"/>
            <a:chExt cx="2392800" cy="994609"/>
          </a:xfrm>
        </p:grpSpPr>
        <p:sp>
          <p:nvSpPr>
            <p:cNvPr id="561" name="Google Shape;561;p33"/>
            <p:cNvSpPr txBox="1"/>
            <p:nvPr/>
          </p:nvSpPr>
          <p:spPr>
            <a:xfrm>
              <a:off x="631457" y="4244739"/>
              <a:ext cx="2392762" cy="341632"/>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1800">
                  <a:solidFill>
                    <a:schemeClr val="lt1"/>
                  </a:solidFill>
                </a:rPr>
                <a:t>PYTHON</a:t>
              </a:r>
              <a:endParaRPr/>
            </a:p>
          </p:txBody>
        </p:sp>
        <p:sp>
          <p:nvSpPr>
            <p:cNvPr id="562" name="Google Shape;562;p33"/>
            <p:cNvSpPr txBox="1"/>
            <p:nvPr/>
          </p:nvSpPr>
          <p:spPr>
            <a:xfrm>
              <a:off x="631457" y="4962448"/>
              <a:ext cx="23928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1200">
                  <a:solidFill>
                    <a:schemeClr val="lt1"/>
                  </a:solidFill>
                </a:rPr>
                <a:t>...</a:t>
              </a:r>
              <a:endParaRPr/>
            </a:p>
          </p:txBody>
        </p:sp>
        <p:grpSp>
          <p:nvGrpSpPr>
            <p:cNvPr id="563" name="Google Shape;563;p33"/>
            <p:cNvGrpSpPr/>
            <p:nvPr/>
          </p:nvGrpSpPr>
          <p:grpSpPr>
            <a:xfrm>
              <a:off x="736822" y="4606323"/>
              <a:ext cx="991125" cy="161363"/>
              <a:chOff x="6884894" y="5069541"/>
              <a:chExt cx="2188756" cy="356347"/>
            </a:xfrm>
          </p:grpSpPr>
          <p:sp>
            <p:nvSpPr>
              <p:cNvPr id="564" name="Google Shape;564;p33"/>
              <p:cNvSpPr/>
              <p:nvPr/>
            </p:nvSpPr>
            <p:spPr>
              <a:xfrm>
                <a:off x="6884894" y="5069541"/>
                <a:ext cx="356347" cy="356347"/>
              </a:xfrm>
              <a:prstGeom prst="star5">
                <a:avLst>
                  <a:gd fmla="val 19098" name="adj"/>
                  <a:gd fmla="val 105146" name="hf"/>
                  <a:gd fmla="val 110557" name="vf"/>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65" name="Google Shape;565;p33"/>
              <p:cNvSpPr/>
              <p:nvPr/>
            </p:nvSpPr>
            <p:spPr>
              <a:xfrm>
                <a:off x="7342996" y="5069541"/>
                <a:ext cx="356347" cy="356347"/>
              </a:xfrm>
              <a:prstGeom prst="star5">
                <a:avLst>
                  <a:gd fmla="val 19098" name="adj"/>
                  <a:gd fmla="val 105146" name="hf"/>
                  <a:gd fmla="val 110557" name="vf"/>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66" name="Google Shape;566;p33"/>
              <p:cNvSpPr/>
              <p:nvPr/>
            </p:nvSpPr>
            <p:spPr>
              <a:xfrm>
                <a:off x="7801098" y="5069541"/>
                <a:ext cx="356347" cy="356347"/>
              </a:xfrm>
              <a:prstGeom prst="star5">
                <a:avLst>
                  <a:gd fmla="val 19098" name="adj"/>
                  <a:gd fmla="val 105146" name="hf"/>
                  <a:gd fmla="val 110557" name="vf"/>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67" name="Google Shape;567;p33"/>
              <p:cNvSpPr/>
              <p:nvPr/>
            </p:nvSpPr>
            <p:spPr>
              <a:xfrm>
                <a:off x="8259200" y="5069541"/>
                <a:ext cx="356347" cy="356347"/>
              </a:xfrm>
              <a:prstGeom prst="star5">
                <a:avLst>
                  <a:gd fmla="val 19098" name="adj"/>
                  <a:gd fmla="val 105146" name="hf"/>
                  <a:gd fmla="val 110557" name="vf"/>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68" name="Google Shape;568;p33"/>
              <p:cNvSpPr/>
              <p:nvPr/>
            </p:nvSpPr>
            <p:spPr>
              <a:xfrm>
                <a:off x="8717303" y="5069541"/>
                <a:ext cx="356347" cy="356347"/>
              </a:xfrm>
              <a:prstGeom prst="star5">
                <a:avLst>
                  <a:gd fmla="val 19098" name="adj"/>
                  <a:gd fmla="val 105146" name="hf"/>
                  <a:gd fmla="val 110557" name="vf"/>
                </a:avLst>
              </a:prstGeom>
              <a:solidFill>
                <a:srgbClr val="0090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grpSp>
        <p:nvGrpSpPr>
          <p:cNvPr id="569" name="Google Shape;569;p33"/>
          <p:cNvGrpSpPr/>
          <p:nvPr/>
        </p:nvGrpSpPr>
        <p:grpSpPr>
          <a:xfrm>
            <a:off x="6307311" y="4244739"/>
            <a:ext cx="2392800" cy="994609"/>
            <a:chOff x="631457" y="4244739"/>
            <a:chExt cx="2392800" cy="994609"/>
          </a:xfrm>
        </p:grpSpPr>
        <p:sp>
          <p:nvSpPr>
            <p:cNvPr id="570" name="Google Shape;570;p33"/>
            <p:cNvSpPr txBox="1"/>
            <p:nvPr/>
          </p:nvSpPr>
          <p:spPr>
            <a:xfrm>
              <a:off x="631457" y="4244739"/>
              <a:ext cx="2392762" cy="341632"/>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1800">
                  <a:solidFill>
                    <a:schemeClr val="accent1"/>
                  </a:solidFill>
                </a:rPr>
                <a:t>UNITY</a:t>
              </a:r>
              <a:endParaRPr/>
            </a:p>
          </p:txBody>
        </p:sp>
        <p:sp>
          <p:nvSpPr>
            <p:cNvPr id="571" name="Google Shape;571;p33"/>
            <p:cNvSpPr txBox="1"/>
            <p:nvPr/>
          </p:nvSpPr>
          <p:spPr>
            <a:xfrm>
              <a:off x="631457" y="4962448"/>
              <a:ext cx="23928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1200">
                  <a:solidFill>
                    <a:schemeClr val="dk2"/>
                  </a:solidFill>
                </a:rPr>
                <a:t>...</a:t>
              </a:r>
              <a:endParaRPr/>
            </a:p>
          </p:txBody>
        </p:sp>
        <p:grpSp>
          <p:nvGrpSpPr>
            <p:cNvPr id="572" name="Google Shape;572;p33"/>
            <p:cNvGrpSpPr/>
            <p:nvPr/>
          </p:nvGrpSpPr>
          <p:grpSpPr>
            <a:xfrm>
              <a:off x="736822" y="4606323"/>
              <a:ext cx="991125" cy="161363"/>
              <a:chOff x="6884894" y="5069541"/>
              <a:chExt cx="2188756" cy="356347"/>
            </a:xfrm>
          </p:grpSpPr>
          <p:sp>
            <p:nvSpPr>
              <p:cNvPr id="573" name="Google Shape;573;p33"/>
              <p:cNvSpPr/>
              <p:nvPr/>
            </p:nvSpPr>
            <p:spPr>
              <a:xfrm>
                <a:off x="6884894" y="5069541"/>
                <a:ext cx="356347" cy="356347"/>
              </a:xfrm>
              <a:prstGeom prst="star5">
                <a:avLst>
                  <a:gd fmla="val 19098" name="adj"/>
                  <a:gd fmla="val 105146" name="hf"/>
                  <a:gd fmla="val 110557" name="vf"/>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Calibri"/>
                  <a:ea typeface="Calibri"/>
                  <a:cs typeface="Calibri"/>
                  <a:sym typeface="Calibri"/>
                </a:endParaRPr>
              </a:p>
            </p:txBody>
          </p:sp>
          <p:sp>
            <p:nvSpPr>
              <p:cNvPr id="574" name="Google Shape;574;p33"/>
              <p:cNvSpPr/>
              <p:nvPr/>
            </p:nvSpPr>
            <p:spPr>
              <a:xfrm>
                <a:off x="7342996" y="5069541"/>
                <a:ext cx="356347" cy="356347"/>
              </a:xfrm>
              <a:prstGeom prst="star5">
                <a:avLst>
                  <a:gd fmla="val 19098" name="adj"/>
                  <a:gd fmla="val 105146" name="hf"/>
                  <a:gd fmla="val 110557" name="vf"/>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Calibri"/>
                  <a:ea typeface="Calibri"/>
                  <a:cs typeface="Calibri"/>
                  <a:sym typeface="Calibri"/>
                </a:endParaRPr>
              </a:p>
            </p:txBody>
          </p:sp>
          <p:sp>
            <p:nvSpPr>
              <p:cNvPr id="575" name="Google Shape;575;p33"/>
              <p:cNvSpPr/>
              <p:nvPr/>
            </p:nvSpPr>
            <p:spPr>
              <a:xfrm>
                <a:off x="7801098" y="5069541"/>
                <a:ext cx="356347" cy="356347"/>
              </a:xfrm>
              <a:prstGeom prst="star5">
                <a:avLst>
                  <a:gd fmla="val 19098" name="adj"/>
                  <a:gd fmla="val 105146" name="hf"/>
                  <a:gd fmla="val 110557" name="vf"/>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Calibri"/>
                  <a:ea typeface="Calibri"/>
                  <a:cs typeface="Calibri"/>
                  <a:sym typeface="Calibri"/>
                </a:endParaRPr>
              </a:p>
            </p:txBody>
          </p:sp>
          <p:sp>
            <p:nvSpPr>
              <p:cNvPr id="576" name="Google Shape;576;p33"/>
              <p:cNvSpPr/>
              <p:nvPr/>
            </p:nvSpPr>
            <p:spPr>
              <a:xfrm>
                <a:off x="8259200" y="5069541"/>
                <a:ext cx="356347" cy="356347"/>
              </a:xfrm>
              <a:prstGeom prst="star5">
                <a:avLst>
                  <a:gd fmla="val 19098" name="adj"/>
                  <a:gd fmla="val 105146" name="hf"/>
                  <a:gd fmla="val 110557" name="vf"/>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Calibri"/>
                  <a:ea typeface="Calibri"/>
                  <a:cs typeface="Calibri"/>
                  <a:sym typeface="Calibri"/>
                </a:endParaRPr>
              </a:p>
            </p:txBody>
          </p:sp>
          <p:sp>
            <p:nvSpPr>
              <p:cNvPr id="577" name="Google Shape;577;p33"/>
              <p:cNvSpPr/>
              <p:nvPr/>
            </p:nvSpPr>
            <p:spPr>
              <a:xfrm>
                <a:off x="8717303" y="5069541"/>
                <a:ext cx="356347" cy="356347"/>
              </a:xfrm>
              <a:prstGeom prst="star5">
                <a:avLst>
                  <a:gd fmla="val 19098" name="adj"/>
                  <a:gd fmla="val 105146" name="hf"/>
                  <a:gd fmla="val 110557" name="vf"/>
                </a:avLst>
              </a:prstGeom>
              <a:solidFill>
                <a:srgbClr val="ACB8C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Calibri"/>
                  <a:ea typeface="Calibri"/>
                  <a:cs typeface="Calibri"/>
                  <a:sym typeface="Calibri"/>
                </a:endParaRPr>
              </a:p>
            </p:txBody>
          </p:sp>
        </p:grpSp>
      </p:grpSp>
      <p:grpSp>
        <p:nvGrpSpPr>
          <p:cNvPr id="578" name="Google Shape;578;p33"/>
          <p:cNvGrpSpPr/>
          <p:nvPr/>
        </p:nvGrpSpPr>
        <p:grpSpPr>
          <a:xfrm>
            <a:off x="9116577" y="4244739"/>
            <a:ext cx="2392800" cy="994609"/>
            <a:chOff x="631457" y="4244739"/>
            <a:chExt cx="2392800" cy="994609"/>
          </a:xfrm>
        </p:grpSpPr>
        <p:sp>
          <p:nvSpPr>
            <p:cNvPr id="579" name="Google Shape;579;p33"/>
            <p:cNvSpPr txBox="1"/>
            <p:nvPr/>
          </p:nvSpPr>
          <p:spPr>
            <a:xfrm>
              <a:off x="631457" y="4244739"/>
              <a:ext cx="2392762" cy="341632"/>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1800">
                  <a:solidFill>
                    <a:schemeClr val="accent2"/>
                  </a:solidFill>
                </a:rPr>
                <a:t>AUTRE</a:t>
              </a:r>
              <a:endParaRPr/>
            </a:p>
          </p:txBody>
        </p:sp>
        <p:sp>
          <p:nvSpPr>
            <p:cNvPr id="580" name="Google Shape;580;p33"/>
            <p:cNvSpPr txBox="1"/>
            <p:nvPr/>
          </p:nvSpPr>
          <p:spPr>
            <a:xfrm>
              <a:off x="631457" y="4962448"/>
              <a:ext cx="23928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US" sz="1200">
                  <a:solidFill>
                    <a:schemeClr val="dk2"/>
                  </a:solidFill>
                </a:rPr>
                <a:t>...</a:t>
              </a:r>
              <a:endParaRPr/>
            </a:p>
          </p:txBody>
        </p:sp>
        <p:grpSp>
          <p:nvGrpSpPr>
            <p:cNvPr id="581" name="Google Shape;581;p33"/>
            <p:cNvGrpSpPr/>
            <p:nvPr/>
          </p:nvGrpSpPr>
          <p:grpSpPr>
            <a:xfrm>
              <a:off x="736822" y="4606323"/>
              <a:ext cx="991125" cy="161363"/>
              <a:chOff x="6884894" y="5069541"/>
              <a:chExt cx="2188756" cy="356347"/>
            </a:xfrm>
          </p:grpSpPr>
          <p:sp>
            <p:nvSpPr>
              <p:cNvPr id="582" name="Google Shape;582;p33"/>
              <p:cNvSpPr/>
              <p:nvPr/>
            </p:nvSpPr>
            <p:spPr>
              <a:xfrm>
                <a:off x="6884894" y="5069541"/>
                <a:ext cx="356347" cy="356347"/>
              </a:xfrm>
              <a:prstGeom prst="star5">
                <a:avLst>
                  <a:gd fmla="val 19098" name="adj"/>
                  <a:gd fmla="val 105146" name="hf"/>
                  <a:gd fmla="val 110557" name="vf"/>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Calibri"/>
                  <a:ea typeface="Calibri"/>
                  <a:cs typeface="Calibri"/>
                  <a:sym typeface="Calibri"/>
                </a:endParaRPr>
              </a:p>
            </p:txBody>
          </p:sp>
          <p:sp>
            <p:nvSpPr>
              <p:cNvPr id="583" name="Google Shape;583;p33"/>
              <p:cNvSpPr/>
              <p:nvPr/>
            </p:nvSpPr>
            <p:spPr>
              <a:xfrm>
                <a:off x="7342996" y="5069541"/>
                <a:ext cx="356347" cy="356347"/>
              </a:xfrm>
              <a:prstGeom prst="star5">
                <a:avLst>
                  <a:gd fmla="val 19098" name="adj"/>
                  <a:gd fmla="val 105146" name="hf"/>
                  <a:gd fmla="val 110557" name="vf"/>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Calibri"/>
                  <a:ea typeface="Calibri"/>
                  <a:cs typeface="Calibri"/>
                  <a:sym typeface="Calibri"/>
                </a:endParaRPr>
              </a:p>
            </p:txBody>
          </p:sp>
          <p:sp>
            <p:nvSpPr>
              <p:cNvPr id="584" name="Google Shape;584;p33"/>
              <p:cNvSpPr/>
              <p:nvPr/>
            </p:nvSpPr>
            <p:spPr>
              <a:xfrm>
                <a:off x="7801098" y="5069541"/>
                <a:ext cx="356347" cy="356347"/>
              </a:xfrm>
              <a:prstGeom prst="star5">
                <a:avLst>
                  <a:gd fmla="val 19098" name="adj"/>
                  <a:gd fmla="val 105146" name="hf"/>
                  <a:gd fmla="val 110557" name="vf"/>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Calibri"/>
                  <a:ea typeface="Calibri"/>
                  <a:cs typeface="Calibri"/>
                  <a:sym typeface="Calibri"/>
                </a:endParaRPr>
              </a:p>
            </p:txBody>
          </p:sp>
          <p:sp>
            <p:nvSpPr>
              <p:cNvPr id="585" name="Google Shape;585;p33"/>
              <p:cNvSpPr/>
              <p:nvPr/>
            </p:nvSpPr>
            <p:spPr>
              <a:xfrm>
                <a:off x="8259200" y="5069541"/>
                <a:ext cx="356347" cy="356347"/>
              </a:xfrm>
              <a:prstGeom prst="star5">
                <a:avLst>
                  <a:gd fmla="val 19098" name="adj"/>
                  <a:gd fmla="val 105146" name="hf"/>
                  <a:gd fmla="val 110557" name="vf"/>
                </a:avLst>
              </a:prstGeom>
              <a:solidFill>
                <a:srgbClr val="ACB8C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Calibri"/>
                  <a:ea typeface="Calibri"/>
                  <a:cs typeface="Calibri"/>
                  <a:sym typeface="Calibri"/>
                </a:endParaRPr>
              </a:p>
            </p:txBody>
          </p:sp>
          <p:sp>
            <p:nvSpPr>
              <p:cNvPr id="586" name="Google Shape;586;p33"/>
              <p:cNvSpPr/>
              <p:nvPr/>
            </p:nvSpPr>
            <p:spPr>
              <a:xfrm>
                <a:off x="8717303" y="5069541"/>
                <a:ext cx="356347" cy="356347"/>
              </a:xfrm>
              <a:prstGeom prst="star5">
                <a:avLst>
                  <a:gd fmla="val 19098" name="adj"/>
                  <a:gd fmla="val 105146" name="hf"/>
                  <a:gd fmla="val 110557" name="vf"/>
                </a:avLst>
              </a:prstGeom>
              <a:solidFill>
                <a:srgbClr val="ACB8C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Calibri"/>
                  <a:ea typeface="Calibri"/>
                  <a:cs typeface="Calibri"/>
                  <a:sym typeface="Calibri"/>
                </a:endParaRPr>
              </a:p>
            </p:txBody>
          </p:sp>
        </p:grpSp>
      </p:grpSp>
      <p:pic>
        <p:nvPicPr>
          <p:cNvPr id="587" name="Google Shape;587;p33"/>
          <p:cNvPicPr preferRelativeResize="0"/>
          <p:nvPr>
            <p:ph idx="4" type="pic"/>
          </p:nvPr>
        </p:nvPicPr>
        <p:blipFill rotWithShape="1">
          <a:blip r:embed="rId6">
            <a:alphaModFix/>
          </a:blip>
          <a:srcRect b="0" l="0" r="0" t="0"/>
          <a:stretch/>
        </p:blipFill>
        <p:spPr>
          <a:xfrm>
            <a:off x="6449994" y="1608248"/>
            <a:ext cx="2039151" cy="2262861"/>
          </a:xfrm>
          <a:prstGeom prst="roundRect">
            <a:avLst>
              <a:gd fmla="val 2275" name="adj"/>
            </a:avLst>
          </a:prstGeom>
          <a:noFill/>
          <a:ln>
            <a:noFill/>
          </a:ln>
        </p:spPr>
      </p:pic>
      <p:cxnSp>
        <p:nvCxnSpPr>
          <p:cNvPr id="588" name="Google Shape;588;p33"/>
          <p:cNvCxnSpPr/>
          <p:nvPr/>
        </p:nvCxnSpPr>
        <p:spPr>
          <a:xfrm rot="10800000">
            <a:off x="3250097" y="4305111"/>
            <a:ext cx="0" cy="1394077"/>
          </a:xfrm>
          <a:prstGeom prst="straightConnector1">
            <a:avLst/>
          </a:prstGeom>
          <a:noFill/>
          <a:ln cap="flat" cmpd="sng" w="12700">
            <a:solidFill>
              <a:schemeClr val="lt1"/>
            </a:solidFill>
            <a:prstDash val="dash"/>
            <a:miter lim="800000"/>
            <a:headEnd len="sm" w="sm" type="none"/>
            <a:tailEnd len="sm" w="sm" type="none"/>
          </a:ln>
        </p:spPr>
      </p:cxnSp>
      <p:cxnSp>
        <p:nvCxnSpPr>
          <p:cNvPr id="589" name="Google Shape;589;p33"/>
          <p:cNvCxnSpPr/>
          <p:nvPr/>
        </p:nvCxnSpPr>
        <p:spPr>
          <a:xfrm rot="10800000">
            <a:off x="8902752" y="4305111"/>
            <a:ext cx="0" cy="1394077"/>
          </a:xfrm>
          <a:prstGeom prst="straightConnector1">
            <a:avLst/>
          </a:prstGeom>
          <a:noFill/>
          <a:ln cap="flat" cmpd="sng" w="12700">
            <a:solidFill>
              <a:srgbClr val="ACB8CA"/>
            </a:solidFill>
            <a:prstDash val="dash"/>
            <a:miter lim="800000"/>
            <a:headEnd len="sm" w="sm" type="none"/>
            <a:tailEnd len="sm" w="sm" type="none"/>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34"/>
          <p:cNvSpPr txBox="1"/>
          <p:nvPr>
            <p:ph type="title"/>
          </p:nvPr>
        </p:nvSpPr>
        <p:spPr>
          <a:xfrm>
            <a:off x="581891" y="294153"/>
            <a:ext cx="11028300" cy="5946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Autres videos</a:t>
            </a:r>
            <a:endParaRPr/>
          </a:p>
        </p:txBody>
      </p:sp>
      <p:sp>
        <p:nvSpPr>
          <p:cNvPr id="596" name="Google Shape;596;p34"/>
          <p:cNvSpPr txBox="1"/>
          <p:nvPr>
            <p:ph idx="1" type="body"/>
          </p:nvPr>
        </p:nvSpPr>
        <p:spPr>
          <a:xfrm>
            <a:off x="581891" y="791061"/>
            <a:ext cx="11028300" cy="2223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rPr lang="en-US"/>
              <a:t>Dans notre vie moderne</a:t>
            </a:r>
            <a:endParaRPr/>
          </a:p>
        </p:txBody>
      </p:sp>
      <p:sp>
        <p:nvSpPr>
          <p:cNvPr id="597" name="Google Shape;597;p34"/>
          <p:cNvSpPr txBox="1"/>
          <p:nvPr>
            <p:ph idx="12" type="sldNum"/>
          </p:nvPr>
        </p:nvSpPr>
        <p:spPr>
          <a:xfrm>
            <a:off x="11121605" y="449975"/>
            <a:ext cx="444600" cy="282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598" name="Google Shape;598;p34"/>
          <p:cNvSpPr txBox="1"/>
          <p:nvPr/>
        </p:nvSpPr>
        <p:spPr>
          <a:xfrm>
            <a:off x="704400" y="1232675"/>
            <a:ext cx="1082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599" name="Google Shape;599;p34"/>
          <p:cNvSpPr txBox="1"/>
          <p:nvPr/>
        </p:nvSpPr>
        <p:spPr>
          <a:xfrm>
            <a:off x="628200" y="1232675"/>
            <a:ext cx="107712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000" u="sng">
                <a:solidFill>
                  <a:schemeClr val="hlink"/>
                </a:solidFill>
                <a:latin typeface="Calibri"/>
                <a:ea typeface="Calibri"/>
                <a:cs typeface="Calibri"/>
                <a:sym typeface="Calibri"/>
                <a:hlinkClick r:id="rId3"/>
              </a:rPr>
              <a:t>https://www.youtube.com/watch?v=IoKfQrlQ7rA</a:t>
            </a:r>
            <a:endParaRPr sz="3000">
              <a:latin typeface="Calibri"/>
              <a:ea typeface="Calibri"/>
              <a:cs typeface="Calibri"/>
              <a:sym typeface="Calibri"/>
            </a:endParaRPr>
          </a:p>
          <a:p>
            <a:pPr indent="0" lvl="0" marL="0" rtl="0" algn="l">
              <a:spcBef>
                <a:spcPts val="0"/>
              </a:spcBef>
              <a:spcAft>
                <a:spcPts val="0"/>
              </a:spcAft>
              <a:buNone/>
            </a:pPr>
            <a:r>
              <a:t/>
            </a:r>
            <a:endParaRPr sz="3000">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35"/>
          <p:cNvSpPr txBox="1"/>
          <p:nvPr>
            <p:ph type="title"/>
          </p:nvPr>
        </p:nvSpPr>
        <p:spPr>
          <a:xfrm>
            <a:off x="581891" y="294153"/>
            <a:ext cx="11028300" cy="5946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Animation classe</a:t>
            </a:r>
            <a:endParaRPr/>
          </a:p>
        </p:txBody>
      </p:sp>
      <p:sp>
        <p:nvSpPr>
          <p:cNvPr id="606" name="Google Shape;606;p35"/>
          <p:cNvSpPr txBox="1"/>
          <p:nvPr>
            <p:ph idx="1" type="body"/>
          </p:nvPr>
        </p:nvSpPr>
        <p:spPr>
          <a:xfrm>
            <a:off x="581891" y="791061"/>
            <a:ext cx="11028300" cy="2223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rPr lang="en-US"/>
              <a:t>Dans notre vie moderne</a:t>
            </a:r>
            <a:endParaRPr/>
          </a:p>
        </p:txBody>
      </p:sp>
      <p:sp>
        <p:nvSpPr>
          <p:cNvPr id="607" name="Google Shape;607;p35"/>
          <p:cNvSpPr txBox="1"/>
          <p:nvPr>
            <p:ph idx="12" type="sldNum"/>
          </p:nvPr>
        </p:nvSpPr>
        <p:spPr>
          <a:xfrm>
            <a:off x="11121605" y="449975"/>
            <a:ext cx="444600" cy="282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608" name="Google Shape;608;p35"/>
          <p:cNvSpPr txBox="1"/>
          <p:nvPr/>
        </p:nvSpPr>
        <p:spPr>
          <a:xfrm>
            <a:off x="704400" y="1232675"/>
            <a:ext cx="1082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609" name="Google Shape;609;p35"/>
          <p:cNvSpPr txBox="1"/>
          <p:nvPr/>
        </p:nvSpPr>
        <p:spPr>
          <a:xfrm>
            <a:off x="628200" y="1232675"/>
            <a:ext cx="107712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000" u="sng">
                <a:solidFill>
                  <a:schemeClr val="hlink"/>
                </a:solidFill>
                <a:latin typeface="Calibri"/>
                <a:ea typeface="Calibri"/>
                <a:cs typeface="Calibri"/>
                <a:sym typeface="Calibri"/>
                <a:hlinkClick r:id="rId3"/>
              </a:rPr>
              <a:t>https://www.youtube.com/watch?v=gpc7u3331oQ</a:t>
            </a:r>
            <a:r>
              <a:rPr lang="en-US" sz="3000">
                <a:latin typeface="Calibri"/>
                <a:ea typeface="Calibri"/>
                <a:cs typeface="Calibri"/>
                <a:sym typeface="Calibri"/>
              </a:rPr>
              <a:t> </a:t>
            </a:r>
            <a:endParaRPr sz="3000">
              <a:latin typeface="Calibri"/>
              <a:ea typeface="Calibri"/>
              <a:cs typeface="Calibri"/>
              <a:sym typeface="Calibri"/>
            </a:endParaRPr>
          </a:p>
          <a:p>
            <a:pPr indent="0" lvl="0" marL="0" rtl="0" algn="l">
              <a:spcBef>
                <a:spcPts val="0"/>
              </a:spcBef>
              <a:spcAft>
                <a:spcPts val="0"/>
              </a:spcAft>
              <a:buNone/>
            </a:pPr>
            <a:r>
              <a:rPr lang="en-US" sz="3000">
                <a:latin typeface="Calibri"/>
                <a:ea typeface="Calibri"/>
                <a:cs typeface="Calibri"/>
                <a:sym typeface="Calibri"/>
              </a:rPr>
              <a:t>predator boid </a:t>
            </a:r>
            <a:r>
              <a:rPr lang="en-US" sz="3000" u="sng">
                <a:solidFill>
                  <a:schemeClr val="hlink"/>
                </a:solidFill>
                <a:latin typeface="Calibri"/>
                <a:ea typeface="Calibri"/>
                <a:cs typeface="Calibri"/>
                <a:sym typeface="Calibri"/>
                <a:hlinkClick r:id="rId4"/>
              </a:rPr>
              <a:t>https://www.youtube.com/watch?v=rkQB4zEJggE</a:t>
            </a:r>
            <a:r>
              <a:rPr lang="en-US" sz="3000">
                <a:latin typeface="Calibri"/>
                <a:ea typeface="Calibri"/>
                <a:cs typeface="Calibri"/>
                <a:sym typeface="Calibri"/>
              </a:rPr>
              <a:t> </a:t>
            </a:r>
            <a:endParaRPr sz="3000">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30019-01-travel-agency-powerpoint-template">
      <a:dk1>
        <a:srgbClr val="000000"/>
      </a:dk1>
      <a:lt1>
        <a:srgbClr val="FFFFFF"/>
      </a:lt1>
      <a:dk2>
        <a:srgbClr val="44546A"/>
      </a:dk2>
      <a:lt2>
        <a:srgbClr val="E7E6E6"/>
      </a:lt2>
      <a:accent1>
        <a:srgbClr val="0F66AE"/>
      </a:accent1>
      <a:accent2>
        <a:srgbClr val="00C077"/>
      </a:accent2>
      <a:accent3>
        <a:srgbClr val="FFFFFF"/>
      </a:accent3>
      <a:accent4>
        <a:srgbClr val="FFFFFF"/>
      </a:accent4>
      <a:accent5>
        <a:srgbClr val="FFFFFF"/>
      </a:accent5>
      <a:accent6>
        <a:srgbClr val="FFFFF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