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topics/flocking-simulation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github.com/Niraj22/Flocking-simulation" TargetMode="External"/><Relationship Id="rId3" Type="http://schemas.openxmlformats.org/officeDocument/2006/relationships/hyperlink" Target="https://github.com/topics/flocking-simulation" TargetMode="External"/><Relationship Id="rId4" Type="http://schemas.openxmlformats.org/officeDocument/2006/relationships/hyperlink" Target="https://www.youtube.com/watch?v=2IVgz3pDmKc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blog.yarsalabs.com/flock-simulation-using-boids-in-unity/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en.wikipedia.org/wiki/Flocking_(behavior)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f2ff91f792_0_1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f2ff91f792_0_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f258cb0220_0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f258cb0220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https://github.com/topics/flocking-simulation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77caf10abc_21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277caf10abc_21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277caf10abc_2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277caf10abc_2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</a:pPr>
            <a:r>
              <a:rPr lang="fr" sz="1800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Simple Boid </a:t>
            </a:r>
            <a:endParaRPr sz="1800">
              <a:solidFill>
                <a:schemeClr val="dk1"/>
              </a:solidFill>
              <a:highlight>
                <a:srgbClr val="FFFF00"/>
              </a:highlight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fr" sz="1400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Code : </a:t>
            </a:r>
            <a:r>
              <a:rPr lang="fr" sz="1400" u="sng">
                <a:solidFill>
                  <a:srgbClr val="0000FF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https://github.com/Niraj22/Flocking-simulation</a:t>
            </a:r>
            <a:r>
              <a:rPr lang="fr" sz="1400">
                <a:solidFill>
                  <a:schemeClr val="dk1"/>
                </a:solidFill>
                <a:highlight>
                  <a:srgbClr val="FFFF00"/>
                </a:highlight>
                <a:latin typeface="Roboto"/>
                <a:ea typeface="Roboto"/>
                <a:cs typeface="Roboto"/>
                <a:sym typeface="Roboto"/>
              </a:rPr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https://github.com/topics/flocking-simulation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4"/>
              </a:rPr>
              <a:t>https://www.youtube.com/watch?v=2IVgz3pDmKc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283c8905a53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283c8905a53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f258cb0220_0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f258cb0220_0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2f51c1fdad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2f51c1fdad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83c8905a53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83c8905a53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https://blog.yarsalabs.com/flock-simulation-using-boids-in-unity/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283c8905a53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283c8905a53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f258cb0220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f258cb0220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f258cb0220_0_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f258cb0220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f2ff91f792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f2ff91f792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f2ff91f792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f2ff91f792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f25ade0990_3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f25ade0990_3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https://en.wikipedia.org/wiki/Flocking_(behavior)</a:t>
            </a:r>
            <a:r>
              <a:rPr lang="fr"/>
              <a:t> </a:t>
            </a:r>
            <a:endParaRPr/>
          </a:p>
        </p:txBody>
      </p:sp>
      <p:sp>
        <p:nvSpPr>
          <p:cNvPr id="166" name="Google Shape;166;gf25ade0990_3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f258cb0220_0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f258cb0220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283c8905a53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283c8905a53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f2ff91f792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f2ff91f792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f2ff91f792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f2ff91f792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// [HelpURL("https://nvjob.github.io/unity/nvjob-boids")]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// [AddComponentMenu("#NVJOB/Boids/Simple Boids")]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[Header("Information")] // These variables are only information.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public string HelpURL = "nvjob.github.io/unity/nvjob-boids";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public string ReportAProblem = "nvjob.github.io/support";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/>
              <a:t>public string Patrons = "nvjob.github.io/patrons";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// Copyright (c) 2016 Unity Technologies. MIT license - license_unity.txt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// #NVJOB Simple Boids. MIT license - license_nvjob.txt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// #NVJOB Nicholas Veselov - https://nvjob.github.io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// #NVJOB Simple Boids v1.1.1 - https://nvjob.github.io/unity/nvjob-boids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www.pinterest.com/" TargetMode="External"/><Relationship Id="rId3" Type="http://schemas.openxmlformats.org/officeDocument/2006/relationships/hyperlink" Target="http://www.pinterest.com/" TargetMode="External"/><Relationship Id="rId4" Type="http://schemas.openxmlformats.org/officeDocument/2006/relationships/hyperlink" Target="http://www.facebook.com/" TargetMode="External"/><Relationship Id="rId5" Type="http://schemas.openxmlformats.org/officeDocument/2006/relationships/hyperlink" Target="http://www.facebook.com/" TargetMode="External"/><Relationship Id="rId6" Type="http://schemas.openxmlformats.org/officeDocument/2006/relationships/hyperlink" Target="http://www.twitter.com/" TargetMode="External"/><Relationship Id="rId7" Type="http://schemas.openxmlformats.org/officeDocument/2006/relationships/hyperlink" Target="http://www.twitter.com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1524800" y="672606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6537563" y="33429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accent5"/>
            </a:solidFill>
            <a:prstDash val="solid"/>
            <a:miter lim="8000"/>
            <a:headEnd len="sm" w="sm" type="none"/>
            <a:tailEnd len="sm" w="sm" type="none"/>
          </a:ln>
        </p:spPr>
      </p:sp>
      <p:cxnSp>
        <p:nvCxnSpPr>
          <p:cNvPr id="12" name="Google Shape;12;p2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" name="Google Shape;13;p2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4" name="Google Shape;14;p2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400"/>
              <a:buFont typeface="Roboto Slab"/>
              <a:buNone/>
              <a:defRPr sz="2400">
                <a:solidFill>
                  <a:schemeClr val="accent5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4"/>
        </a:solidFill>
      </p:bgPr>
    </p:bg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Google Shape;17;p3"/>
          <p:cNvCxnSpPr/>
          <p:nvPr/>
        </p:nvCxnSpPr>
        <p:spPr>
          <a:xfrm>
            <a:off x="4359602" y="281746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8" name="Google Shape;18;p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bg>
      <p:bgPr>
        <a:solidFill>
          <a:srgbClr val="9DD784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Google Shape;21;p4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2" name="Google Shape;22;p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Char char="●"/>
              <a:defRPr>
                <a:solidFill>
                  <a:schemeClr val="lt2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●"/>
              <a:defRPr>
                <a:solidFill>
                  <a:schemeClr val="lt2"/>
                </a:solidFill>
              </a:defRPr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○"/>
              <a:defRPr>
                <a:solidFill>
                  <a:schemeClr val="lt2"/>
                </a:solidFill>
              </a:defRPr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400"/>
              <a:buChar char="■"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Google Shape;26;p5"/>
          <p:cNvCxnSpPr/>
          <p:nvPr/>
        </p:nvCxnSpPr>
        <p:spPr>
          <a:xfrm>
            <a:off x="492563" y="1260284"/>
            <a:ext cx="4248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7" name="Google Shape;27;p5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" type="body"/>
          </p:nvPr>
        </p:nvSpPr>
        <p:spPr>
          <a:xfrm>
            <a:off x="3879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2" type="body"/>
          </p:nvPr>
        </p:nvSpPr>
        <p:spPr>
          <a:xfrm>
            <a:off x="4756200" y="1489825"/>
            <a:ext cx="39999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0" name="Google Shape;30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" name="Google Shape;35;p7"/>
          <p:cNvCxnSpPr/>
          <p:nvPr/>
        </p:nvCxnSpPr>
        <p:spPr>
          <a:xfrm>
            <a:off x="489218" y="1412277"/>
            <a:ext cx="331500" cy="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6" name="Google Shape;36;p7"/>
          <p:cNvSpPr txBox="1"/>
          <p:nvPr>
            <p:ph type="title"/>
          </p:nvPr>
        </p:nvSpPr>
        <p:spPr>
          <a:xfrm>
            <a:off x="3879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7" name="Google Shape;37;p7"/>
          <p:cNvSpPr txBox="1"/>
          <p:nvPr>
            <p:ph idx="1" type="body"/>
          </p:nvPr>
        </p:nvSpPr>
        <p:spPr>
          <a:xfrm>
            <a:off x="387900" y="1594025"/>
            <a:ext cx="2808000" cy="268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8" name="Google Shape;3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8"/>
          <p:cNvSpPr txBox="1"/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9"/>
          <p:cNvSpPr/>
          <p:nvPr/>
        </p:nvSpPr>
        <p:spPr>
          <a:xfrm>
            <a:off x="4572000" y="-7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" name="Google Shape;44;p9"/>
          <p:cNvCxnSpPr/>
          <p:nvPr/>
        </p:nvCxnSpPr>
        <p:spPr>
          <a:xfrm>
            <a:off x="5029675" y="4495503"/>
            <a:ext cx="540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5" name="Google Shape;45;p9"/>
          <p:cNvSpPr txBox="1"/>
          <p:nvPr>
            <p:ph type="title"/>
          </p:nvPr>
        </p:nvSpPr>
        <p:spPr>
          <a:xfrm>
            <a:off x="265500" y="1209075"/>
            <a:ext cx="4045200" cy="1506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2100"/>
              <a:buNone/>
              <a:defRPr sz="2100">
                <a:solidFill>
                  <a:schemeClr val="accent5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/>
          <p:nvPr>
            <p:ph idx="1" type="body"/>
          </p:nvPr>
        </p:nvSpPr>
        <p:spPr>
          <a:xfrm>
            <a:off x="319500" y="42337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Roboto Slab"/>
              <a:buNone/>
              <a:defRPr>
                <a:latin typeface="Roboto Slab"/>
                <a:ea typeface="Roboto Slab"/>
                <a:cs typeface="Roboto Slab"/>
                <a:sym typeface="Roboto Slab"/>
              </a:defRPr>
            </a:lvl1pPr>
          </a:lstStyle>
          <a:p/>
        </p:txBody>
      </p:sp>
      <p:sp>
        <p:nvSpPr>
          <p:cNvPr id="51" name="Google Shape;51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1"/>
          <p:cNvSpPr/>
          <p:nvPr/>
        </p:nvSpPr>
        <p:spPr>
          <a:xfrm>
            <a:off x="150" y="5076825"/>
            <a:ext cx="9143700" cy="66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11"/>
          <p:cNvSpPr txBox="1"/>
          <p:nvPr>
            <p:ph hasCustomPrompt="1" type="title"/>
          </p:nvPr>
        </p:nvSpPr>
        <p:spPr>
          <a:xfrm>
            <a:off x="387900" y="1152450"/>
            <a:ext cx="8368200" cy="153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3000"/>
              <a:buNone/>
              <a:defRPr sz="13000">
                <a:solidFill>
                  <a:schemeClr val="accent5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1"/>
          <p:cNvSpPr txBox="1"/>
          <p:nvPr>
            <p:ph idx="1" type="body"/>
          </p:nvPr>
        </p:nvSpPr>
        <p:spPr>
          <a:xfrm>
            <a:off x="387900" y="2919450"/>
            <a:ext cx="83682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" name="Google Shape;56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lans and Prices">
  <p:cSld name="Plans and Prices">
    <p:bg>
      <p:bgPr>
        <a:solidFill>
          <a:srgbClr val="6AA84F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/>
          <p:nvPr>
            <p:ph type="title"/>
          </p:nvPr>
        </p:nvSpPr>
        <p:spPr>
          <a:xfrm>
            <a:off x="436418" y="220615"/>
            <a:ext cx="8271300" cy="4461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Arial"/>
              <a:buNone/>
              <a:defRPr b="1" sz="26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61" name="Google Shape;61;p13"/>
          <p:cNvSpPr txBox="1"/>
          <p:nvPr>
            <p:ph idx="1" type="body"/>
          </p:nvPr>
        </p:nvSpPr>
        <p:spPr>
          <a:xfrm>
            <a:off x="436418" y="593296"/>
            <a:ext cx="8271300" cy="1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296B0"/>
              </a:buClr>
              <a:buSzPts val="900"/>
              <a:buNone/>
              <a:defRPr sz="900">
                <a:solidFill>
                  <a:srgbClr val="8296B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296B0"/>
              </a:buClr>
              <a:buSzPts val="900"/>
              <a:buNone/>
              <a:defRPr sz="900">
                <a:solidFill>
                  <a:srgbClr val="8296B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296B0"/>
              </a:buClr>
              <a:buSzPts val="900"/>
              <a:buNone/>
              <a:defRPr sz="900">
                <a:solidFill>
                  <a:srgbClr val="8296B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296B0"/>
              </a:buClr>
              <a:buSzPts val="900"/>
              <a:buNone/>
              <a:defRPr sz="900">
                <a:solidFill>
                  <a:srgbClr val="8296B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8296B0"/>
              </a:buClr>
              <a:buSzPts val="900"/>
              <a:buNone/>
              <a:defRPr sz="900">
                <a:solidFill>
                  <a:srgbClr val="8296B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■"/>
              <a:defRPr/>
            </a:lvl6pPr>
            <a:lvl7pPr indent="-317500" lvl="6" marL="32004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●"/>
              <a:defRPr/>
            </a:lvl7pPr>
            <a:lvl8pPr indent="-317500" lvl="7" marL="36576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Char char="○"/>
              <a:defRPr/>
            </a:lvl8pPr>
            <a:lvl9pPr indent="-317500" lvl="8" marL="4114800" rtl="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400"/>
              <a:buChar char="■"/>
              <a:defRPr/>
            </a:lvl9pPr>
          </a:lstStyle>
          <a:p/>
        </p:txBody>
      </p:sp>
      <p:sp>
        <p:nvSpPr>
          <p:cNvPr id="62" name="Google Shape;62;p13"/>
          <p:cNvSpPr txBox="1"/>
          <p:nvPr>
            <p:ph idx="12" type="sldNum"/>
          </p:nvPr>
        </p:nvSpPr>
        <p:spPr>
          <a:xfrm>
            <a:off x="8341204" y="337481"/>
            <a:ext cx="333600" cy="21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 lnSpcReduction="20000"/>
          </a:bodyPr>
          <a:lstStyle>
            <a:lvl1pPr indent="0" lvl="0" marL="0" rtl="0" algn="ctr">
              <a:spcBef>
                <a:spcPts val="0"/>
              </a:spcBef>
              <a:buNone/>
              <a:defRPr b="1" i="0" sz="11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rtl="0" algn="ctr">
              <a:spcBef>
                <a:spcPts val="0"/>
              </a:spcBef>
              <a:buNone/>
              <a:defRPr b="1" i="0" sz="11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rtl="0" algn="ctr">
              <a:spcBef>
                <a:spcPts val="0"/>
              </a:spcBef>
              <a:buNone/>
              <a:defRPr b="1" i="0" sz="11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rtl="0" algn="ctr">
              <a:spcBef>
                <a:spcPts val="0"/>
              </a:spcBef>
              <a:buNone/>
              <a:defRPr b="1" i="0" sz="11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rtl="0" algn="ctr">
              <a:spcBef>
                <a:spcPts val="0"/>
              </a:spcBef>
              <a:buNone/>
              <a:defRPr b="1" i="0" sz="11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rtl="0" algn="ctr">
              <a:spcBef>
                <a:spcPts val="0"/>
              </a:spcBef>
              <a:buNone/>
              <a:defRPr b="1" i="0" sz="11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rtl="0" algn="ctr">
              <a:spcBef>
                <a:spcPts val="0"/>
              </a:spcBef>
              <a:buNone/>
              <a:defRPr b="1" i="0" sz="11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rtl="0" algn="ctr">
              <a:spcBef>
                <a:spcPts val="0"/>
              </a:spcBef>
              <a:buNone/>
              <a:defRPr b="1" i="0" sz="11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rtl="0" algn="ctr">
              <a:spcBef>
                <a:spcPts val="0"/>
              </a:spcBef>
              <a:buNone/>
              <a:defRPr b="1" i="0" sz="1100" u="none" cap="none" strike="noStrik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3" name="Google Shape;63;p13"/>
          <p:cNvSpPr/>
          <p:nvPr/>
        </p:nvSpPr>
        <p:spPr>
          <a:xfrm>
            <a:off x="932793" y="4746718"/>
            <a:ext cx="548400" cy="28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500">
                <a:solidFill>
                  <a:schemeClr val="accent1"/>
                </a:solidFill>
                <a:latin typeface="Impact"/>
                <a:ea typeface="Impact"/>
                <a:cs typeface="Impact"/>
                <a:sym typeface="Impact"/>
              </a:rPr>
              <a:t>F</a:t>
            </a:r>
            <a:r>
              <a:rPr lang="fr" sz="1500">
                <a:solidFill>
                  <a:schemeClr val="accent2"/>
                </a:solidFill>
                <a:latin typeface="Impact"/>
                <a:ea typeface="Impact"/>
                <a:cs typeface="Impact"/>
                <a:sym typeface="Impact"/>
              </a:rPr>
              <a:t>lock</a:t>
            </a:r>
            <a:endParaRPr b="0" i="0" sz="1500" u="none" cap="none" strike="noStrike">
              <a:solidFill>
                <a:schemeClr val="accent2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64" name="Google Shape;64;p13"/>
          <p:cNvSpPr/>
          <p:nvPr/>
        </p:nvSpPr>
        <p:spPr>
          <a:xfrm>
            <a:off x="1543600" y="4824931"/>
            <a:ext cx="1545000" cy="17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800">
                <a:solidFill>
                  <a:schemeClr val="dk2"/>
                </a:solidFill>
              </a:rPr>
              <a:t>FLOCKING ALGORITHMS</a:t>
            </a:r>
            <a:endParaRPr sz="1100"/>
          </a:p>
        </p:txBody>
      </p:sp>
      <p:sp>
        <p:nvSpPr>
          <p:cNvPr id="65" name="Google Shape;65;p13"/>
          <p:cNvSpPr/>
          <p:nvPr/>
        </p:nvSpPr>
        <p:spPr>
          <a:xfrm>
            <a:off x="8362982" y="307984"/>
            <a:ext cx="333770" cy="270778"/>
          </a:xfrm>
          <a:custGeom>
            <a:rect b="b" l="l" r="r" t="t"/>
            <a:pathLst>
              <a:path extrusionOk="0" h="12732" w="15293">
                <a:moveTo>
                  <a:pt x="13647" y="3248"/>
                </a:moveTo>
                <a:cubicBezTo>
                  <a:pt x="21162" y="9074"/>
                  <a:pt x="529" y="16441"/>
                  <a:pt x="46" y="10589"/>
                </a:cubicBezTo>
                <a:cubicBezTo>
                  <a:pt x="-438" y="4737"/>
                  <a:pt x="2802" y="-5159"/>
                  <a:pt x="13647" y="3248"/>
                </a:cubicBezTo>
                <a:close/>
              </a:path>
            </a:pathLst>
          </a:custGeom>
          <a:noFill/>
          <a:ln cap="flat" cmpd="sng" w="25400">
            <a:solidFill>
              <a:schemeClr val="accent2"/>
            </a:solidFill>
            <a:prstDash val="solid"/>
            <a:miter lim="400000"/>
            <a:headEnd len="sm" w="sm" type="none"/>
            <a:tailEnd len="sm" w="sm" type="none"/>
          </a:ln>
        </p:spPr>
        <p:txBody>
          <a:bodyPr anchorCtr="0" anchor="ctr" bIns="28575" lIns="28575" spcFirstLastPara="1" rIns="28575" wrap="square" tIns="285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" name="Google Shape;66;p13"/>
          <p:cNvSpPr/>
          <p:nvPr/>
        </p:nvSpPr>
        <p:spPr>
          <a:xfrm>
            <a:off x="502016" y="754466"/>
            <a:ext cx="8205600" cy="15600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2"/>
              </a:gs>
            </a:gsLst>
            <a:lin ang="0" scaled="0"/>
          </a:gradFill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7" name="Google Shape;67;p13"/>
          <p:cNvGrpSpPr/>
          <p:nvPr/>
        </p:nvGrpSpPr>
        <p:grpSpPr>
          <a:xfrm>
            <a:off x="8526992" y="4806139"/>
            <a:ext cx="175500" cy="175500"/>
            <a:chOff x="11369323" y="6408186"/>
            <a:chExt cx="234000" cy="234000"/>
          </a:xfrm>
        </p:grpSpPr>
        <p:sp>
          <p:nvSpPr>
            <p:cNvPr id="68" name="Google Shape;68;p13">
              <a:hlinkClick r:id="rId2"/>
            </p:cNvPr>
            <p:cNvSpPr/>
            <p:nvPr/>
          </p:nvSpPr>
          <p:spPr>
            <a:xfrm>
              <a:off x="11369323" y="6408186"/>
              <a:ext cx="234000" cy="234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69;p13">
              <a:hlinkClick r:id="rId3"/>
            </p:cNvPr>
            <p:cNvSpPr/>
            <p:nvPr/>
          </p:nvSpPr>
          <p:spPr>
            <a:xfrm>
              <a:off x="11438041" y="6468723"/>
              <a:ext cx="96228" cy="122446"/>
            </a:xfrm>
            <a:custGeom>
              <a:rect b="b" l="l" r="r" t="t"/>
              <a:pathLst>
                <a:path extrusionOk="0" h="21258" w="21600">
                  <a:moveTo>
                    <a:pt x="18799" y="2178"/>
                  </a:moveTo>
                  <a:cubicBezTo>
                    <a:pt x="16907" y="774"/>
                    <a:pt x="14289" y="0"/>
                    <a:pt x="11427" y="0"/>
                  </a:cubicBezTo>
                  <a:cubicBezTo>
                    <a:pt x="7055" y="0"/>
                    <a:pt x="4367" y="1386"/>
                    <a:pt x="2881" y="2549"/>
                  </a:cubicBezTo>
                  <a:cubicBezTo>
                    <a:pt x="1050" y="3982"/>
                    <a:pt x="0" y="5885"/>
                    <a:pt x="0" y="7769"/>
                  </a:cubicBezTo>
                  <a:cubicBezTo>
                    <a:pt x="0" y="10135"/>
                    <a:pt x="1279" y="11952"/>
                    <a:pt x="3422" y="12627"/>
                  </a:cubicBezTo>
                  <a:cubicBezTo>
                    <a:pt x="3566" y="12673"/>
                    <a:pt x="3711" y="12696"/>
                    <a:pt x="3853" y="12696"/>
                  </a:cubicBezTo>
                  <a:cubicBezTo>
                    <a:pt x="4305" y="12696"/>
                    <a:pt x="4663" y="12467"/>
                    <a:pt x="4787" y="12100"/>
                  </a:cubicBezTo>
                  <a:cubicBezTo>
                    <a:pt x="4859" y="11890"/>
                    <a:pt x="5027" y="11370"/>
                    <a:pt x="5100" y="11145"/>
                  </a:cubicBezTo>
                  <a:cubicBezTo>
                    <a:pt x="5256" y="10699"/>
                    <a:pt x="5130" y="10485"/>
                    <a:pt x="4790" y="10175"/>
                  </a:cubicBezTo>
                  <a:cubicBezTo>
                    <a:pt x="4170" y="9608"/>
                    <a:pt x="3881" y="8937"/>
                    <a:pt x="3881" y="8064"/>
                  </a:cubicBezTo>
                  <a:cubicBezTo>
                    <a:pt x="3881" y="5471"/>
                    <a:pt x="6377" y="2715"/>
                    <a:pt x="11004" y="2715"/>
                  </a:cubicBezTo>
                  <a:cubicBezTo>
                    <a:pt x="14674" y="2715"/>
                    <a:pt x="16954" y="4329"/>
                    <a:pt x="16954" y="6927"/>
                  </a:cubicBezTo>
                  <a:cubicBezTo>
                    <a:pt x="16954" y="8566"/>
                    <a:pt x="16498" y="10084"/>
                    <a:pt x="15669" y="11202"/>
                  </a:cubicBezTo>
                  <a:cubicBezTo>
                    <a:pt x="15093" y="11979"/>
                    <a:pt x="14079" y="12904"/>
                    <a:pt x="12524" y="12904"/>
                  </a:cubicBezTo>
                  <a:cubicBezTo>
                    <a:pt x="11852" y="12904"/>
                    <a:pt x="11247" y="12690"/>
                    <a:pt x="10866" y="12318"/>
                  </a:cubicBezTo>
                  <a:cubicBezTo>
                    <a:pt x="10506" y="11965"/>
                    <a:pt x="10387" y="11511"/>
                    <a:pt x="10532" y="11036"/>
                  </a:cubicBezTo>
                  <a:cubicBezTo>
                    <a:pt x="10696" y="10501"/>
                    <a:pt x="10919" y="9942"/>
                    <a:pt x="11135" y="9401"/>
                  </a:cubicBezTo>
                  <a:cubicBezTo>
                    <a:pt x="11529" y="8415"/>
                    <a:pt x="11901" y="7483"/>
                    <a:pt x="11901" y="6739"/>
                  </a:cubicBezTo>
                  <a:cubicBezTo>
                    <a:pt x="11901" y="5467"/>
                    <a:pt x="10890" y="4612"/>
                    <a:pt x="9386" y="4612"/>
                  </a:cubicBezTo>
                  <a:cubicBezTo>
                    <a:pt x="7474" y="4612"/>
                    <a:pt x="5977" y="6115"/>
                    <a:pt x="5977" y="8032"/>
                  </a:cubicBezTo>
                  <a:cubicBezTo>
                    <a:pt x="5977" y="8973"/>
                    <a:pt x="6300" y="9676"/>
                    <a:pt x="6446" y="9946"/>
                  </a:cubicBezTo>
                  <a:cubicBezTo>
                    <a:pt x="6205" y="10735"/>
                    <a:pt x="4774" y="15427"/>
                    <a:pt x="4502" y="16312"/>
                  </a:cubicBezTo>
                  <a:cubicBezTo>
                    <a:pt x="4345" y="16829"/>
                    <a:pt x="3400" y="20909"/>
                    <a:pt x="4965" y="21234"/>
                  </a:cubicBezTo>
                  <a:cubicBezTo>
                    <a:pt x="6723" y="21600"/>
                    <a:pt x="8295" y="17626"/>
                    <a:pt x="8455" y="17177"/>
                  </a:cubicBezTo>
                  <a:cubicBezTo>
                    <a:pt x="8585" y="16812"/>
                    <a:pt x="9039" y="15431"/>
                    <a:pt x="9317" y="14582"/>
                  </a:cubicBezTo>
                  <a:cubicBezTo>
                    <a:pt x="10166" y="15215"/>
                    <a:pt x="11533" y="15643"/>
                    <a:pt x="12863" y="15643"/>
                  </a:cubicBezTo>
                  <a:cubicBezTo>
                    <a:pt x="15370" y="15643"/>
                    <a:pt x="17625" y="14770"/>
                    <a:pt x="19213" y="13185"/>
                  </a:cubicBezTo>
                  <a:cubicBezTo>
                    <a:pt x="20752" y="11648"/>
                    <a:pt x="21600" y="9506"/>
                    <a:pt x="21600" y="7153"/>
                  </a:cubicBezTo>
                  <a:cubicBezTo>
                    <a:pt x="21600" y="5314"/>
                    <a:pt x="20579" y="3501"/>
                    <a:pt x="18799" y="2178"/>
                  </a:cubicBezTo>
                  <a:cubicBezTo>
                    <a:pt x="18799" y="2178"/>
                    <a:pt x="18799" y="2178"/>
                    <a:pt x="18799" y="217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28575" lIns="28575" spcFirstLastPara="1" rIns="28575" wrap="square" tIns="28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0" name="Google Shape;70;p13"/>
          <p:cNvGrpSpPr/>
          <p:nvPr/>
        </p:nvGrpSpPr>
        <p:grpSpPr>
          <a:xfrm>
            <a:off x="8088601" y="4806139"/>
            <a:ext cx="175500" cy="175500"/>
            <a:chOff x="10784801" y="6408186"/>
            <a:chExt cx="234000" cy="234000"/>
          </a:xfrm>
        </p:grpSpPr>
        <p:sp>
          <p:nvSpPr>
            <p:cNvPr id="71" name="Google Shape;71;p13">
              <a:hlinkClick r:id="rId4"/>
            </p:cNvPr>
            <p:cNvSpPr/>
            <p:nvPr/>
          </p:nvSpPr>
          <p:spPr>
            <a:xfrm>
              <a:off x="10784801" y="6408186"/>
              <a:ext cx="234000" cy="234000"/>
            </a:xfrm>
            <a:prstGeom prst="ellipse">
              <a:avLst/>
            </a:prstGeom>
            <a:solidFill>
              <a:schemeClr val="dk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" name="Google Shape;72;p13">
              <a:hlinkClick r:id="rId5"/>
            </p:cNvPr>
            <p:cNvSpPr/>
            <p:nvPr/>
          </p:nvSpPr>
          <p:spPr>
            <a:xfrm>
              <a:off x="10861925" y="6468662"/>
              <a:ext cx="66960" cy="123822"/>
            </a:xfrm>
            <a:custGeom>
              <a:rect b="b" l="l" r="r" t="t"/>
              <a:pathLst>
                <a:path extrusionOk="0" h="21600" w="21600">
                  <a:moveTo>
                    <a:pt x="20786" y="5"/>
                  </a:moveTo>
                  <a:lnTo>
                    <a:pt x="15606" y="0"/>
                  </a:lnTo>
                  <a:cubicBezTo>
                    <a:pt x="9785" y="0"/>
                    <a:pt x="6022" y="2087"/>
                    <a:pt x="6022" y="5316"/>
                  </a:cubicBezTo>
                  <a:lnTo>
                    <a:pt x="6022" y="7767"/>
                  </a:lnTo>
                  <a:lnTo>
                    <a:pt x="813" y="7767"/>
                  </a:lnTo>
                  <a:cubicBezTo>
                    <a:pt x="364" y="7767"/>
                    <a:pt x="0" y="7964"/>
                    <a:pt x="0" y="8208"/>
                  </a:cubicBezTo>
                  <a:lnTo>
                    <a:pt x="0" y="11758"/>
                  </a:lnTo>
                  <a:cubicBezTo>
                    <a:pt x="0" y="12002"/>
                    <a:pt x="364" y="12199"/>
                    <a:pt x="813" y="12199"/>
                  </a:cubicBezTo>
                  <a:lnTo>
                    <a:pt x="6022" y="12199"/>
                  </a:lnTo>
                  <a:lnTo>
                    <a:pt x="6022" y="21159"/>
                  </a:lnTo>
                  <a:cubicBezTo>
                    <a:pt x="6022" y="21402"/>
                    <a:pt x="6388" y="21600"/>
                    <a:pt x="6838" y="21600"/>
                  </a:cubicBezTo>
                  <a:lnTo>
                    <a:pt x="13634" y="21600"/>
                  </a:lnTo>
                  <a:cubicBezTo>
                    <a:pt x="14084" y="21600"/>
                    <a:pt x="14450" y="21402"/>
                    <a:pt x="14450" y="21159"/>
                  </a:cubicBezTo>
                  <a:lnTo>
                    <a:pt x="14450" y="12199"/>
                  </a:lnTo>
                  <a:lnTo>
                    <a:pt x="20539" y="12199"/>
                  </a:lnTo>
                  <a:cubicBezTo>
                    <a:pt x="20989" y="12199"/>
                    <a:pt x="21355" y="12002"/>
                    <a:pt x="21355" y="11758"/>
                  </a:cubicBezTo>
                  <a:lnTo>
                    <a:pt x="21357" y="8208"/>
                  </a:lnTo>
                  <a:cubicBezTo>
                    <a:pt x="21357" y="8091"/>
                    <a:pt x="21271" y="7978"/>
                    <a:pt x="21117" y="7895"/>
                  </a:cubicBezTo>
                  <a:cubicBezTo>
                    <a:pt x="20966" y="7813"/>
                    <a:pt x="20758" y="7767"/>
                    <a:pt x="20541" y="7767"/>
                  </a:cubicBezTo>
                  <a:lnTo>
                    <a:pt x="14450" y="7767"/>
                  </a:lnTo>
                  <a:lnTo>
                    <a:pt x="14450" y="5689"/>
                  </a:lnTo>
                  <a:cubicBezTo>
                    <a:pt x="14450" y="4691"/>
                    <a:pt x="14889" y="4183"/>
                    <a:pt x="17294" y="4183"/>
                  </a:cubicBezTo>
                  <a:lnTo>
                    <a:pt x="20786" y="4183"/>
                  </a:lnTo>
                  <a:cubicBezTo>
                    <a:pt x="21234" y="4183"/>
                    <a:pt x="21600" y="3985"/>
                    <a:pt x="21600" y="3743"/>
                  </a:cubicBezTo>
                  <a:lnTo>
                    <a:pt x="21600" y="445"/>
                  </a:lnTo>
                  <a:cubicBezTo>
                    <a:pt x="21600" y="202"/>
                    <a:pt x="21236" y="5"/>
                    <a:pt x="20786" y="5"/>
                  </a:cubicBezTo>
                  <a:cubicBezTo>
                    <a:pt x="20786" y="5"/>
                    <a:pt x="20786" y="5"/>
                    <a:pt x="20786" y="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28575" lIns="28575" spcFirstLastPara="1" rIns="28575" wrap="square" tIns="28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3" name="Google Shape;73;p13"/>
          <p:cNvGrpSpPr/>
          <p:nvPr/>
        </p:nvGrpSpPr>
        <p:grpSpPr>
          <a:xfrm>
            <a:off x="8307796" y="4806139"/>
            <a:ext cx="175500" cy="175500"/>
            <a:chOff x="11077062" y="6408186"/>
            <a:chExt cx="234000" cy="234000"/>
          </a:xfrm>
        </p:grpSpPr>
        <p:sp>
          <p:nvSpPr>
            <p:cNvPr id="74" name="Google Shape;74;p13">
              <a:hlinkClick r:id="rId6"/>
            </p:cNvPr>
            <p:cNvSpPr/>
            <p:nvPr/>
          </p:nvSpPr>
          <p:spPr>
            <a:xfrm>
              <a:off x="11077062" y="6408186"/>
              <a:ext cx="234000" cy="2340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5" name="Google Shape;75;p13">
              <a:hlinkClick r:id="rId7"/>
            </p:cNvPr>
            <p:cNvSpPr/>
            <p:nvPr/>
          </p:nvSpPr>
          <p:spPr>
            <a:xfrm>
              <a:off x="11134696" y="6478193"/>
              <a:ext cx="128250" cy="104166"/>
            </a:xfrm>
            <a:custGeom>
              <a:rect b="b" l="l" r="r" t="t"/>
              <a:pathLst>
                <a:path extrusionOk="0" h="21600" w="21600">
                  <a:moveTo>
                    <a:pt x="21600" y="2557"/>
                  </a:moveTo>
                  <a:cubicBezTo>
                    <a:pt x="20797" y="2991"/>
                    <a:pt x="19941" y="3278"/>
                    <a:pt x="19049" y="3418"/>
                  </a:cubicBezTo>
                  <a:cubicBezTo>
                    <a:pt x="19967" y="2743"/>
                    <a:pt x="20667" y="1683"/>
                    <a:pt x="20997" y="406"/>
                  </a:cubicBezTo>
                  <a:cubicBezTo>
                    <a:pt x="20141" y="1034"/>
                    <a:pt x="19196" y="1477"/>
                    <a:pt x="18189" y="1725"/>
                  </a:cubicBezTo>
                  <a:cubicBezTo>
                    <a:pt x="17376" y="660"/>
                    <a:pt x="16218" y="0"/>
                    <a:pt x="14954" y="0"/>
                  </a:cubicBezTo>
                  <a:cubicBezTo>
                    <a:pt x="12503" y="0"/>
                    <a:pt x="10529" y="2449"/>
                    <a:pt x="10529" y="5452"/>
                  </a:cubicBezTo>
                  <a:cubicBezTo>
                    <a:pt x="10529" y="5884"/>
                    <a:pt x="10558" y="6299"/>
                    <a:pt x="10631" y="6694"/>
                  </a:cubicBezTo>
                  <a:cubicBezTo>
                    <a:pt x="6950" y="6473"/>
                    <a:pt x="3692" y="4302"/>
                    <a:pt x="1504" y="994"/>
                  </a:cubicBezTo>
                  <a:cubicBezTo>
                    <a:pt x="1122" y="1810"/>
                    <a:pt x="898" y="2743"/>
                    <a:pt x="898" y="3748"/>
                  </a:cubicBezTo>
                  <a:cubicBezTo>
                    <a:pt x="898" y="5636"/>
                    <a:pt x="1688" y="7309"/>
                    <a:pt x="2865" y="8278"/>
                  </a:cubicBezTo>
                  <a:cubicBezTo>
                    <a:pt x="2153" y="8261"/>
                    <a:pt x="1455" y="8007"/>
                    <a:pt x="864" y="7606"/>
                  </a:cubicBezTo>
                  <a:cubicBezTo>
                    <a:pt x="864" y="7623"/>
                    <a:pt x="864" y="7645"/>
                    <a:pt x="864" y="7666"/>
                  </a:cubicBezTo>
                  <a:cubicBezTo>
                    <a:pt x="864" y="10315"/>
                    <a:pt x="2399" y="12515"/>
                    <a:pt x="4412" y="13022"/>
                  </a:cubicBezTo>
                  <a:cubicBezTo>
                    <a:pt x="4051" y="13143"/>
                    <a:pt x="3658" y="13201"/>
                    <a:pt x="3251" y="13201"/>
                  </a:cubicBezTo>
                  <a:cubicBezTo>
                    <a:pt x="2967" y="13201"/>
                    <a:pt x="2681" y="13181"/>
                    <a:pt x="2412" y="13108"/>
                  </a:cubicBezTo>
                  <a:cubicBezTo>
                    <a:pt x="2986" y="15266"/>
                    <a:pt x="4614" y="16853"/>
                    <a:pt x="6550" y="16904"/>
                  </a:cubicBezTo>
                  <a:cubicBezTo>
                    <a:pt x="5044" y="18355"/>
                    <a:pt x="3131" y="19229"/>
                    <a:pt x="1060" y="19229"/>
                  </a:cubicBezTo>
                  <a:cubicBezTo>
                    <a:pt x="697" y="19229"/>
                    <a:pt x="348" y="19209"/>
                    <a:pt x="0" y="19154"/>
                  </a:cubicBezTo>
                  <a:cubicBezTo>
                    <a:pt x="1962" y="20711"/>
                    <a:pt x="4286" y="21600"/>
                    <a:pt x="6793" y="21600"/>
                  </a:cubicBezTo>
                  <a:cubicBezTo>
                    <a:pt x="14942" y="21600"/>
                    <a:pt x="19397" y="13292"/>
                    <a:pt x="19397" y="6091"/>
                  </a:cubicBezTo>
                  <a:cubicBezTo>
                    <a:pt x="19397" y="5850"/>
                    <a:pt x="19390" y="5618"/>
                    <a:pt x="19381" y="5387"/>
                  </a:cubicBezTo>
                  <a:cubicBezTo>
                    <a:pt x="20260" y="4619"/>
                    <a:pt x="20998" y="3660"/>
                    <a:pt x="21600" y="2557"/>
                  </a:cubicBezTo>
                  <a:cubicBezTo>
                    <a:pt x="21600" y="2557"/>
                    <a:pt x="21600" y="2557"/>
                    <a:pt x="21600" y="255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28575" lIns="28575" spcFirstLastPara="1" rIns="28575" wrap="square" tIns="28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6" name="Google Shape;76;p13"/>
          <p:cNvGrpSpPr/>
          <p:nvPr/>
        </p:nvGrpSpPr>
        <p:grpSpPr>
          <a:xfrm>
            <a:off x="493786" y="4699241"/>
            <a:ext cx="367360" cy="330776"/>
            <a:chOff x="5314951" y="2016246"/>
            <a:chExt cx="1317174" cy="1186001"/>
          </a:xfrm>
        </p:grpSpPr>
        <p:sp>
          <p:nvSpPr>
            <p:cNvPr id="77" name="Google Shape;77;p13"/>
            <p:cNvSpPr/>
            <p:nvPr/>
          </p:nvSpPr>
          <p:spPr>
            <a:xfrm>
              <a:off x="5442699" y="2174411"/>
              <a:ext cx="1027836" cy="1027836"/>
            </a:xfrm>
            <a:custGeom>
              <a:rect b="b" l="l" r="r" t="t"/>
              <a:pathLst>
                <a:path extrusionOk="0" h="21600" w="21600">
                  <a:moveTo>
                    <a:pt x="10800" y="21600"/>
                  </a:moveTo>
                  <a:cubicBezTo>
                    <a:pt x="4845" y="21600"/>
                    <a:pt x="0" y="16755"/>
                    <a:pt x="0" y="10800"/>
                  </a:cubicBezTo>
                  <a:cubicBezTo>
                    <a:pt x="0" y="4845"/>
                    <a:pt x="4845" y="0"/>
                    <a:pt x="10800" y="0"/>
                  </a:cubicBezTo>
                  <a:cubicBezTo>
                    <a:pt x="16755" y="0"/>
                    <a:pt x="21600" y="4845"/>
                    <a:pt x="21600" y="10800"/>
                  </a:cubicBezTo>
                  <a:cubicBezTo>
                    <a:pt x="21600" y="16755"/>
                    <a:pt x="16755" y="21600"/>
                    <a:pt x="10800" y="216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8575" lIns="28575" spcFirstLastPara="1" rIns="28575" wrap="square" tIns="28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" name="Google Shape;78;p13"/>
            <p:cNvSpPr/>
            <p:nvPr/>
          </p:nvSpPr>
          <p:spPr>
            <a:xfrm>
              <a:off x="5512155" y="2247827"/>
              <a:ext cx="890100" cy="89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34275" lIns="68575" spcFirstLastPara="1" rIns="68575" wrap="square" tIns="34275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" name="Google Shape;79;p13"/>
            <p:cNvSpPr/>
            <p:nvPr/>
          </p:nvSpPr>
          <p:spPr>
            <a:xfrm>
              <a:off x="5552197" y="2277825"/>
              <a:ext cx="849382" cy="776449"/>
            </a:xfrm>
            <a:custGeom>
              <a:rect b="b" l="l" r="r" t="t"/>
              <a:pathLst>
                <a:path extrusionOk="0" h="776449" w="849382">
                  <a:moveTo>
                    <a:pt x="483698" y="164248"/>
                  </a:moveTo>
                  <a:lnTo>
                    <a:pt x="575109" y="164248"/>
                  </a:lnTo>
                  <a:lnTo>
                    <a:pt x="605580" y="209967"/>
                  </a:lnTo>
                  <a:lnTo>
                    <a:pt x="697012" y="225191"/>
                  </a:lnTo>
                  <a:lnTo>
                    <a:pt x="788443" y="194720"/>
                  </a:lnTo>
                  <a:cubicBezTo>
                    <a:pt x="788443" y="194720"/>
                    <a:pt x="793008" y="192136"/>
                    <a:pt x="793008" y="192136"/>
                  </a:cubicBezTo>
                  <a:cubicBezTo>
                    <a:pt x="876183" y="340527"/>
                    <a:pt x="866709" y="523495"/>
                    <a:pt x="768644" y="662497"/>
                  </a:cubicBezTo>
                  <a:lnTo>
                    <a:pt x="727482" y="621345"/>
                  </a:lnTo>
                  <a:lnTo>
                    <a:pt x="727482" y="560402"/>
                  </a:lnTo>
                  <a:lnTo>
                    <a:pt x="697012" y="499459"/>
                  </a:lnTo>
                  <a:lnTo>
                    <a:pt x="666541" y="438516"/>
                  </a:lnTo>
                  <a:lnTo>
                    <a:pt x="666541" y="377573"/>
                  </a:lnTo>
                  <a:lnTo>
                    <a:pt x="620835" y="347101"/>
                  </a:lnTo>
                  <a:lnTo>
                    <a:pt x="559874" y="362325"/>
                  </a:lnTo>
                  <a:lnTo>
                    <a:pt x="453227" y="316606"/>
                  </a:lnTo>
                  <a:lnTo>
                    <a:pt x="437992" y="209967"/>
                  </a:lnTo>
                  <a:close/>
                  <a:moveTo>
                    <a:pt x="601311" y="12167"/>
                  </a:moveTo>
                  <a:cubicBezTo>
                    <a:pt x="647366" y="34954"/>
                    <a:pt x="689039" y="65703"/>
                    <a:pt x="724427" y="102994"/>
                  </a:cubicBezTo>
                  <a:lnTo>
                    <a:pt x="678716" y="133457"/>
                  </a:lnTo>
                  <a:lnTo>
                    <a:pt x="602530" y="118217"/>
                  </a:lnTo>
                  <a:lnTo>
                    <a:pt x="556819" y="102994"/>
                  </a:lnTo>
                  <a:lnTo>
                    <a:pt x="495871" y="118217"/>
                  </a:lnTo>
                  <a:lnTo>
                    <a:pt x="450159" y="102994"/>
                  </a:lnTo>
                  <a:lnTo>
                    <a:pt x="480646" y="42040"/>
                  </a:lnTo>
                  <a:lnTo>
                    <a:pt x="541582" y="42040"/>
                  </a:lnTo>
                  <a:close/>
                  <a:moveTo>
                    <a:pt x="242269" y="0"/>
                  </a:moveTo>
                  <a:lnTo>
                    <a:pt x="285550" y="28947"/>
                  </a:lnTo>
                  <a:cubicBezTo>
                    <a:pt x="285550" y="28947"/>
                    <a:pt x="376964" y="44194"/>
                    <a:pt x="376964" y="44194"/>
                  </a:cubicBezTo>
                  <a:lnTo>
                    <a:pt x="361728" y="89898"/>
                  </a:lnTo>
                  <a:lnTo>
                    <a:pt x="316021" y="105145"/>
                  </a:lnTo>
                  <a:lnTo>
                    <a:pt x="270297" y="181325"/>
                  </a:lnTo>
                  <a:lnTo>
                    <a:pt x="194119" y="227029"/>
                  </a:lnTo>
                  <a:lnTo>
                    <a:pt x="87469" y="242275"/>
                  </a:lnTo>
                  <a:lnTo>
                    <a:pt x="87469" y="287980"/>
                  </a:lnTo>
                  <a:lnTo>
                    <a:pt x="117923" y="318455"/>
                  </a:lnTo>
                  <a:lnTo>
                    <a:pt x="117923" y="377999"/>
                  </a:lnTo>
                  <a:lnTo>
                    <a:pt x="161352" y="334578"/>
                  </a:lnTo>
                  <a:lnTo>
                    <a:pt x="191823" y="395520"/>
                  </a:lnTo>
                  <a:lnTo>
                    <a:pt x="298482" y="395520"/>
                  </a:lnTo>
                  <a:lnTo>
                    <a:pt x="344182" y="471722"/>
                  </a:lnTo>
                  <a:cubicBezTo>
                    <a:pt x="344182" y="471722"/>
                    <a:pt x="405141" y="471722"/>
                    <a:pt x="405141" y="471722"/>
                  </a:cubicBezTo>
                  <a:lnTo>
                    <a:pt x="389912" y="547904"/>
                  </a:lnTo>
                  <a:lnTo>
                    <a:pt x="328954" y="608845"/>
                  </a:lnTo>
                  <a:lnTo>
                    <a:pt x="328954" y="654546"/>
                  </a:lnTo>
                  <a:lnTo>
                    <a:pt x="268010" y="700267"/>
                  </a:lnTo>
                  <a:lnTo>
                    <a:pt x="268010" y="776449"/>
                  </a:lnTo>
                  <a:lnTo>
                    <a:pt x="222295" y="761209"/>
                  </a:lnTo>
                  <a:lnTo>
                    <a:pt x="191823" y="685027"/>
                  </a:lnTo>
                  <a:lnTo>
                    <a:pt x="191823" y="532663"/>
                  </a:lnTo>
                  <a:lnTo>
                    <a:pt x="115622" y="517423"/>
                  </a:lnTo>
                  <a:lnTo>
                    <a:pt x="85165" y="456481"/>
                  </a:lnTo>
                  <a:lnTo>
                    <a:pt x="85165" y="410760"/>
                  </a:lnTo>
                  <a:lnTo>
                    <a:pt x="115622" y="380300"/>
                  </a:lnTo>
                  <a:lnTo>
                    <a:pt x="117079" y="378843"/>
                  </a:lnTo>
                  <a:lnTo>
                    <a:pt x="72216" y="348931"/>
                  </a:lnTo>
                  <a:lnTo>
                    <a:pt x="26509" y="318455"/>
                  </a:lnTo>
                  <a:lnTo>
                    <a:pt x="0" y="238762"/>
                  </a:lnTo>
                  <a:cubicBezTo>
                    <a:pt x="45637" y="130017"/>
                    <a:pt x="132862" y="44053"/>
                    <a:pt x="242269" y="0"/>
                  </a:cubicBezTo>
                  <a:close/>
                </a:path>
              </a:pathLst>
            </a:custGeom>
            <a:solidFill>
              <a:srgbClr val="000000">
                <a:alpha val="33730"/>
              </a:srgbClr>
            </a:solidFill>
            <a:ln>
              <a:noFill/>
            </a:ln>
          </p:spPr>
          <p:txBody>
            <a:bodyPr anchorCtr="0" anchor="ctr" bIns="28575" lIns="28575" spcFirstLastPara="1" rIns="28575" wrap="square" tIns="28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" name="Google Shape;80;p13"/>
            <p:cNvSpPr/>
            <p:nvPr/>
          </p:nvSpPr>
          <p:spPr>
            <a:xfrm>
              <a:off x="5314951" y="2016246"/>
              <a:ext cx="1317174" cy="1100790"/>
            </a:xfrm>
            <a:custGeom>
              <a:rect b="b" l="l" r="r" t="t"/>
              <a:pathLst>
                <a:path extrusionOk="0" h="21600" w="20829">
                  <a:moveTo>
                    <a:pt x="20795" y="9707"/>
                  </a:moveTo>
                  <a:cubicBezTo>
                    <a:pt x="20759" y="9490"/>
                    <a:pt x="20668" y="8945"/>
                    <a:pt x="18992" y="5949"/>
                  </a:cubicBezTo>
                  <a:cubicBezTo>
                    <a:pt x="20230" y="4443"/>
                    <a:pt x="20326" y="4239"/>
                    <a:pt x="20386" y="4111"/>
                  </a:cubicBezTo>
                  <a:cubicBezTo>
                    <a:pt x="20386" y="4111"/>
                    <a:pt x="20387" y="4110"/>
                    <a:pt x="20387" y="4109"/>
                  </a:cubicBezTo>
                  <a:cubicBezTo>
                    <a:pt x="20394" y="4095"/>
                    <a:pt x="20403" y="4080"/>
                    <a:pt x="20412" y="4063"/>
                  </a:cubicBezTo>
                  <a:cubicBezTo>
                    <a:pt x="21244" y="2535"/>
                    <a:pt x="20506" y="1527"/>
                    <a:pt x="20151" y="1166"/>
                  </a:cubicBezTo>
                  <a:cubicBezTo>
                    <a:pt x="19770" y="778"/>
                    <a:pt x="19361" y="581"/>
                    <a:pt x="18934" y="581"/>
                  </a:cubicBezTo>
                  <a:cubicBezTo>
                    <a:pt x="18495" y="581"/>
                    <a:pt x="18080" y="793"/>
                    <a:pt x="17700" y="1213"/>
                  </a:cubicBezTo>
                  <a:cubicBezTo>
                    <a:pt x="17586" y="1339"/>
                    <a:pt x="17052" y="1932"/>
                    <a:pt x="16615" y="2418"/>
                  </a:cubicBezTo>
                  <a:cubicBezTo>
                    <a:pt x="13964" y="76"/>
                    <a:pt x="13494" y="30"/>
                    <a:pt x="13259" y="7"/>
                  </a:cubicBezTo>
                  <a:cubicBezTo>
                    <a:pt x="13212" y="2"/>
                    <a:pt x="13165" y="0"/>
                    <a:pt x="13120" y="0"/>
                  </a:cubicBezTo>
                  <a:cubicBezTo>
                    <a:pt x="12204" y="0"/>
                    <a:pt x="11655" y="836"/>
                    <a:pt x="11554" y="1003"/>
                  </a:cubicBezTo>
                  <a:cubicBezTo>
                    <a:pt x="11258" y="1495"/>
                    <a:pt x="11297" y="2182"/>
                    <a:pt x="11645" y="2618"/>
                  </a:cubicBezTo>
                  <a:lnTo>
                    <a:pt x="14058" y="5637"/>
                  </a:lnTo>
                  <a:lnTo>
                    <a:pt x="13571" y="6349"/>
                  </a:lnTo>
                  <a:lnTo>
                    <a:pt x="12856" y="6090"/>
                  </a:lnTo>
                  <a:cubicBezTo>
                    <a:pt x="12585" y="5992"/>
                    <a:pt x="12292" y="6040"/>
                    <a:pt x="12052" y="6224"/>
                  </a:cubicBezTo>
                  <a:lnTo>
                    <a:pt x="11310" y="6791"/>
                  </a:lnTo>
                  <a:cubicBezTo>
                    <a:pt x="10993" y="7033"/>
                    <a:pt x="10811" y="7474"/>
                    <a:pt x="10837" y="7935"/>
                  </a:cubicBezTo>
                  <a:cubicBezTo>
                    <a:pt x="10856" y="8265"/>
                    <a:pt x="10981" y="8564"/>
                    <a:pt x="11175" y="8777"/>
                  </a:cubicBezTo>
                  <a:cubicBezTo>
                    <a:pt x="7912" y="12711"/>
                    <a:pt x="4733" y="16026"/>
                    <a:pt x="3456" y="17025"/>
                  </a:cubicBezTo>
                  <a:lnTo>
                    <a:pt x="2129" y="13350"/>
                  </a:lnTo>
                  <a:lnTo>
                    <a:pt x="1152" y="14566"/>
                  </a:lnTo>
                  <a:cubicBezTo>
                    <a:pt x="252" y="15686"/>
                    <a:pt x="-356" y="17880"/>
                    <a:pt x="233" y="19470"/>
                  </a:cubicBezTo>
                  <a:cubicBezTo>
                    <a:pt x="727" y="20804"/>
                    <a:pt x="1790" y="21600"/>
                    <a:pt x="3076" y="21600"/>
                  </a:cubicBezTo>
                  <a:cubicBezTo>
                    <a:pt x="3186" y="21600"/>
                    <a:pt x="3284" y="21595"/>
                    <a:pt x="3371" y="21587"/>
                  </a:cubicBezTo>
                  <a:cubicBezTo>
                    <a:pt x="4069" y="21522"/>
                    <a:pt x="5312" y="20982"/>
                    <a:pt x="8756" y="17353"/>
                  </a:cubicBezTo>
                  <a:cubicBezTo>
                    <a:pt x="10667" y="15339"/>
                    <a:pt x="12550" y="13117"/>
                    <a:pt x="13540" y="11925"/>
                  </a:cubicBezTo>
                  <a:cubicBezTo>
                    <a:pt x="13637" y="12053"/>
                    <a:pt x="13754" y="12155"/>
                    <a:pt x="13888" y="12224"/>
                  </a:cubicBezTo>
                  <a:cubicBezTo>
                    <a:pt x="14010" y="12286"/>
                    <a:pt x="14139" y="12317"/>
                    <a:pt x="14269" y="12317"/>
                  </a:cubicBezTo>
                  <a:cubicBezTo>
                    <a:pt x="14429" y="12317"/>
                    <a:pt x="14590" y="12269"/>
                    <a:pt x="14735" y="12174"/>
                  </a:cubicBezTo>
                  <a:lnTo>
                    <a:pt x="15440" y="11712"/>
                  </a:lnTo>
                  <a:cubicBezTo>
                    <a:pt x="15832" y="11455"/>
                    <a:pt x="16041" y="10908"/>
                    <a:pt x="15953" y="10368"/>
                  </a:cubicBezTo>
                  <a:lnTo>
                    <a:pt x="15746" y="9111"/>
                  </a:lnTo>
                  <a:lnTo>
                    <a:pt x="16238" y="8627"/>
                  </a:lnTo>
                  <a:lnTo>
                    <a:pt x="18525" y="11739"/>
                  </a:lnTo>
                  <a:cubicBezTo>
                    <a:pt x="18807" y="12123"/>
                    <a:pt x="19253" y="12248"/>
                    <a:pt x="19641" y="12051"/>
                  </a:cubicBezTo>
                  <a:cubicBezTo>
                    <a:pt x="20330" y="11702"/>
                    <a:pt x="20984" y="10818"/>
                    <a:pt x="20795" y="970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28575" lIns="28575" spcFirstLastPara="1" rIns="28575" wrap="square" tIns="28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1" name="Google Shape;81;p13"/>
            <p:cNvSpPr/>
            <p:nvPr/>
          </p:nvSpPr>
          <p:spPr>
            <a:xfrm>
              <a:off x="6063187" y="2077079"/>
              <a:ext cx="505555" cy="501319"/>
            </a:xfrm>
            <a:custGeom>
              <a:rect b="b" l="l" r="r" t="t"/>
              <a:pathLst>
                <a:path extrusionOk="0" h="21502" w="20960">
                  <a:moveTo>
                    <a:pt x="20931" y="19056"/>
                  </a:moveTo>
                  <a:cubicBezTo>
                    <a:pt x="20665" y="17725"/>
                    <a:pt x="15341" y="9959"/>
                    <a:pt x="15341" y="9959"/>
                  </a:cubicBezTo>
                  <a:cubicBezTo>
                    <a:pt x="15341" y="9959"/>
                    <a:pt x="19860" y="5444"/>
                    <a:pt x="20160" y="4911"/>
                  </a:cubicBezTo>
                  <a:cubicBezTo>
                    <a:pt x="20455" y="4372"/>
                    <a:pt x="21600" y="3169"/>
                    <a:pt x="20143" y="1932"/>
                  </a:cubicBezTo>
                  <a:cubicBezTo>
                    <a:pt x="18681" y="689"/>
                    <a:pt x="17637" y="1492"/>
                    <a:pt x="17122" y="1966"/>
                  </a:cubicBezTo>
                  <a:cubicBezTo>
                    <a:pt x="16600" y="2446"/>
                    <a:pt x="12716" y="6048"/>
                    <a:pt x="12716" y="6048"/>
                  </a:cubicBezTo>
                  <a:cubicBezTo>
                    <a:pt x="12716" y="6048"/>
                    <a:pt x="4836" y="113"/>
                    <a:pt x="3533" y="7"/>
                  </a:cubicBezTo>
                  <a:cubicBezTo>
                    <a:pt x="2234" y="-98"/>
                    <a:pt x="1367" y="1104"/>
                    <a:pt x="1367" y="1104"/>
                  </a:cubicBezTo>
                  <a:lnTo>
                    <a:pt x="9383" y="9468"/>
                  </a:lnTo>
                  <a:lnTo>
                    <a:pt x="5454" y="14264"/>
                  </a:lnTo>
                  <a:lnTo>
                    <a:pt x="1945" y="13203"/>
                  </a:lnTo>
                  <a:lnTo>
                    <a:pt x="0" y="14442"/>
                  </a:lnTo>
                  <a:cubicBezTo>
                    <a:pt x="0" y="14442"/>
                    <a:pt x="3855" y="16177"/>
                    <a:pt x="4615" y="17180"/>
                  </a:cubicBezTo>
                  <a:cubicBezTo>
                    <a:pt x="5381" y="18177"/>
                    <a:pt x="6384" y="21502"/>
                    <a:pt x="6384" y="21502"/>
                  </a:cubicBezTo>
                  <a:lnTo>
                    <a:pt x="8232" y="20493"/>
                  </a:lnTo>
                  <a:lnTo>
                    <a:pt x="7370" y="16118"/>
                  </a:lnTo>
                  <a:lnTo>
                    <a:pt x="11832" y="12447"/>
                  </a:lnTo>
                  <a:lnTo>
                    <a:pt x="19480" y="21121"/>
                  </a:lnTo>
                  <a:cubicBezTo>
                    <a:pt x="19480" y="21121"/>
                    <a:pt x="21203" y="20393"/>
                    <a:pt x="20931" y="1905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28575" lIns="28575" spcFirstLastPara="1" rIns="28575" wrap="square" tIns="28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2" name="Google Shape;82;p13"/>
            <p:cNvSpPr/>
            <p:nvPr/>
          </p:nvSpPr>
          <p:spPr>
            <a:xfrm>
              <a:off x="5375784" y="2502905"/>
              <a:ext cx="758224" cy="550746"/>
            </a:xfrm>
            <a:custGeom>
              <a:rect b="b" l="l" r="r" t="t"/>
              <a:pathLst>
                <a:path extrusionOk="0" h="21600" w="21175">
                  <a:moveTo>
                    <a:pt x="19248" y="0"/>
                  </a:moveTo>
                  <a:cubicBezTo>
                    <a:pt x="13175" y="8291"/>
                    <a:pt x="5593" y="17420"/>
                    <a:pt x="3947" y="17712"/>
                  </a:cubicBezTo>
                  <a:cubicBezTo>
                    <a:pt x="3321" y="17773"/>
                    <a:pt x="2926" y="17571"/>
                    <a:pt x="2767" y="17096"/>
                  </a:cubicBezTo>
                  <a:cubicBezTo>
                    <a:pt x="2591" y="16556"/>
                    <a:pt x="2379" y="16208"/>
                    <a:pt x="2828" y="15576"/>
                  </a:cubicBezTo>
                  <a:lnTo>
                    <a:pt x="1549" y="11568"/>
                  </a:lnTo>
                  <a:cubicBezTo>
                    <a:pt x="323" y="13294"/>
                    <a:pt x="-425" y="16617"/>
                    <a:pt x="262" y="18717"/>
                  </a:cubicBezTo>
                  <a:cubicBezTo>
                    <a:pt x="862" y="20550"/>
                    <a:pt x="2149" y="21600"/>
                    <a:pt x="3756" y="21600"/>
                  </a:cubicBezTo>
                  <a:cubicBezTo>
                    <a:pt x="3886" y="21600"/>
                    <a:pt x="4018" y="21595"/>
                    <a:pt x="4152" y="21580"/>
                  </a:cubicBezTo>
                  <a:cubicBezTo>
                    <a:pt x="7416" y="21237"/>
                    <a:pt x="18007" y="7104"/>
                    <a:pt x="21175" y="2782"/>
                  </a:cubicBezTo>
                  <a:cubicBezTo>
                    <a:pt x="21175" y="2778"/>
                    <a:pt x="20902" y="1591"/>
                    <a:pt x="20442" y="985"/>
                  </a:cubicBezTo>
                  <a:cubicBezTo>
                    <a:pt x="19985" y="379"/>
                    <a:pt x="19248" y="0"/>
                    <a:pt x="192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28575" lIns="28575" spcFirstLastPara="1" rIns="28575" wrap="square" tIns="2857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marina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boto Slab"/>
              <a:buNone/>
              <a:defRPr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"/>
              <a:buChar char="●"/>
              <a:defRPr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■"/>
              <a:defRPr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github.com/anuraghazra/parasites" TargetMode="External"/><Relationship Id="rId4" Type="http://schemas.openxmlformats.org/officeDocument/2006/relationships/hyperlink" Target="https://anuraghazra.dev/parasites/" TargetMode="External"/><Relationship Id="rId9" Type="http://schemas.openxmlformats.org/officeDocument/2006/relationships/hyperlink" Target="https://github.com/qema/neon-birds" TargetMode="External"/><Relationship Id="rId5" Type="http://schemas.openxmlformats.org/officeDocument/2006/relationships/hyperlink" Target="https://github.com/knaticat/Flocking-Simulation" TargetMode="External"/><Relationship Id="rId6" Type="http://schemas.openxmlformats.org/officeDocument/2006/relationships/hyperlink" Target="https://knaticat.github.io/Flocking-Simulation/" TargetMode="External"/><Relationship Id="rId7" Type="http://schemas.openxmlformats.org/officeDocument/2006/relationships/hyperlink" Target="https://github.com/vharivinay/flocking-quadtree" TargetMode="External"/><Relationship Id="rId8" Type="http://schemas.openxmlformats.org/officeDocument/2006/relationships/hyperlink" Target="https://vharivinay.github.io/simulations/flocking/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github.com/cubedhuang/boids" TargetMode="External"/><Relationship Id="rId4" Type="http://schemas.openxmlformats.org/officeDocument/2006/relationships/hyperlink" Target="https://boids.cubedhuang.com/" TargetMode="External"/><Relationship Id="rId9" Type="http://schemas.openxmlformats.org/officeDocument/2006/relationships/hyperlink" Target="https://www.youtube.com/watch?v=mhjuuHl6qHM&amp;t=2135s" TargetMode="External"/><Relationship Id="rId5" Type="http://schemas.openxmlformats.org/officeDocument/2006/relationships/hyperlink" Target="https://github.com/jqlee85/boids" TargetMode="External"/><Relationship Id="rId6" Type="http://schemas.openxmlformats.org/officeDocument/2006/relationships/hyperlink" Target="https://jumpoff.io/blog/implementing-boids-in-javascript-canvas" TargetMode="External"/><Relationship Id="rId7" Type="http://schemas.openxmlformats.org/officeDocument/2006/relationships/hyperlink" Target="https://jumpoffboids.netlify.app/" TargetMode="External"/><Relationship Id="rId8" Type="http://schemas.openxmlformats.org/officeDocument/2006/relationships/hyperlink" Target="https://github.com/tetzgabriel/flocking?tab=readme-ov-file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github.com/anuraghazra/EvolutionAquerium" TargetMode="External"/><Relationship Id="rId4" Type="http://schemas.openxmlformats.org/officeDocument/2006/relationships/hyperlink" Target="https://anuraghazra.dev/EvolutionAquerium/" TargetMode="External"/><Relationship Id="rId5" Type="http://schemas.openxmlformats.org/officeDocument/2006/relationships/hyperlink" Target="https://anuraghazra.dev/case-studies/evolution-aquerium" TargetMode="External"/><Relationship Id="rId6" Type="http://schemas.openxmlformats.org/officeDocument/2006/relationships/hyperlink" Target="https://github.com/hughsk/boids" TargetMode="External"/><Relationship Id="rId7" Type="http://schemas.openxmlformats.org/officeDocument/2006/relationships/hyperlink" Target="https://hughsk.io/boids/" TargetMode="External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hyperlink" Target="https://anuraghazra.dev/covid19-sim/" TargetMode="External"/><Relationship Id="rId10" Type="http://schemas.openxmlformats.org/officeDocument/2006/relationships/hyperlink" Target="https://github.com/anuraghazra/covid19-sim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github.com/anuraghazra/EvolutionAquerium" TargetMode="External"/><Relationship Id="rId4" Type="http://schemas.openxmlformats.org/officeDocument/2006/relationships/hyperlink" Target="https://anuraghazra.dev/EvolutionAquerium/" TargetMode="External"/><Relationship Id="rId9" Type="http://schemas.openxmlformats.org/officeDocument/2006/relationships/hyperlink" Target="https://thecodingtrain.com/CodingChallenges/144-black-hole-visualization.html" TargetMode="External"/><Relationship Id="rId5" Type="http://schemas.openxmlformats.org/officeDocument/2006/relationships/hyperlink" Target="https://anuraghazra.dev/case-studies/evolution-aquerium" TargetMode="External"/><Relationship Id="rId6" Type="http://schemas.openxmlformats.org/officeDocument/2006/relationships/hyperlink" Target="https://github.com/anuraghazra/FlockingBlackHole" TargetMode="External"/><Relationship Id="rId7" Type="http://schemas.openxmlformats.org/officeDocument/2006/relationships/hyperlink" Target="https://anuraghazra.dev/FlockingBlackHole/" TargetMode="External"/><Relationship Id="rId8" Type="http://schemas.openxmlformats.org/officeDocument/2006/relationships/hyperlink" Target="https://www.youtube.com/user/shiffman" TargetMode="External"/></Relationships>
</file>

<file path=ppt/slides/_rels/slide9.xml.rels><?xml version="1.0" encoding="UTF-8" standalone="yes"?><Relationships xmlns="http://schemas.openxmlformats.org/package/2006/relationships"><Relationship Id="rId10" Type="http://schemas.openxmlformats.org/officeDocument/2006/relationships/hyperlink" Target="http://black-square.github.io/BirdFlock/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github.com/ekelleyv/Flocking" TargetMode="External"/><Relationship Id="rId4" Type="http://schemas.openxmlformats.org/officeDocument/2006/relationships/hyperlink" Target="https://github.com/ekelleyv/Flocking" TargetMode="External"/><Relationship Id="rId9" Type="http://schemas.openxmlformats.org/officeDocument/2006/relationships/hyperlink" Target="https://github.com/black-square/BirdFlock" TargetMode="External"/><Relationship Id="rId5" Type="http://schemas.openxmlformats.org/officeDocument/2006/relationships/hyperlink" Target="https://github.com/mwcm/boids" TargetMode="External"/><Relationship Id="rId6" Type="http://schemas.openxmlformats.org/officeDocument/2006/relationships/hyperlink" Target="https://boids.mwcm.ca/" TargetMode="External"/><Relationship Id="rId7" Type="http://schemas.openxmlformats.org/officeDocument/2006/relationships/hyperlink" Target="https://nvjob.github.io/unity/nvjob-boids" TargetMode="External"/><Relationship Id="rId8" Type="http://schemas.openxmlformats.org/officeDocument/2006/relationships/hyperlink" Target="https://assetstore.unity.com/packages/3d/characters/animals/simple-boids-flocks-of-birds-fish-and-insects-164188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jumpoff.io/blog/implementing-boids-in-javascript-canvas" TargetMode="External"/><Relationship Id="rId4" Type="http://schemas.openxmlformats.org/officeDocument/2006/relationships/hyperlink" Target="https://gamedevelopment.tutsplus.com/tutorials/3-simple-rules-of-flocking-behaviors-alignment-cohesion-and-separation--gamedev-3444" TargetMode="External"/><Relationship Id="rId5" Type="http://schemas.openxmlformats.org/officeDocument/2006/relationships/hyperlink" Target="http://www.kfish.org/boids/pseudocode.html" TargetMode="External"/><Relationship Id="rId6" Type="http://schemas.openxmlformats.org/officeDocument/2006/relationships/hyperlink" Target="https://processing.org/examples/flocking.html" TargetMode="External"/><Relationship Id="rId7" Type="http://schemas.openxmlformats.org/officeDocument/2006/relationships/hyperlink" Target="https://thecodingtrain.com/CodingChallenges/124-flocking-boids" TargetMode="Externa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://www.youtube.com/watch?v=GKIhVrOsQCI" TargetMode="External"/><Relationship Id="rId4" Type="http://schemas.openxmlformats.org/officeDocument/2006/relationships/image" Target="../media/image1.jpg"/></Relationships>
</file>

<file path=ppt/slides/_rels/slide13.xml.rels><?xml version="1.0" encoding="UTF-8" standalone="yes"?><Relationships xmlns="http://schemas.openxmlformats.org/package/2006/relationships"><Relationship Id="rId11" Type="http://schemas.openxmlformats.org/officeDocument/2006/relationships/hyperlink" Target="https://www.youtube.com/watch?v=DbQjieYgAKA" TargetMode="External"/><Relationship Id="rId10" Type="http://schemas.openxmlformats.org/officeDocument/2006/relationships/hyperlink" Target="https://www.youtube.com/watch?v=kmwVDSUivkg" TargetMode="External"/><Relationship Id="rId13" Type="http://schemas.openxmlformats.org/officeDocument/2006/relationships/hyperlink" Target="https://github.com/boardtobits/flocking-algorithm" TargetMode="External"/><Relationship Id="rId12" Type="http://schemas.openxmlformats.org/officeDocument/2006/relationships/hyperlink" Target="https://www.youtube.com/watch?v=e4dlp2YnVz8" TargetMode="External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youtube.com/watch?v=mjKINQigAE4" TargetMode="External"/><Relationship Id="rId4" Type="http://schemas.openxmlformats.org/officeDocument/2006/relationships/hyperlink" Target="https://www.youtube.com/watch?v=i_XinoVBqt8" TargetMode="External"/><Relationship Id="rId9" Type="http://schemas.openxmlformats.org/officeDocument/2006/relationships/hyperlink" Target="https://www.youtube.com/watch?v=-doZ2BGdwk8" TargetMode="External"/><Relationship Id="rId5" Type="http://schemas.openxmlformats.org/officeDocument/2006/relationships/hyperlink" Target="https://www.youtube.com/watch?v=wyXAMfaG_IY" TargetMode="External"/><Relationship Id="rId6" Type="http://schemas.openxmlformats.org/officeDocument/2006/relationships/hyperlink" Target="https://www.youtube.com/watch?v=7LDFLMRGyqs" TargetMode="External"/><Relationship Id="rId7" Type="http://schemas.openxmlformats.org/officeDocument/2006/relationships/hyperlink" Target="https://www.youtube.com/watch?v=o9JdUYsPkzg" TargetMode="External"/><Relationship Id="rId8" Type="http://schemas.openxmlformats.org/officeDocument/2006/relationships/hyperlink" Target="https://www.youtube.com/watch?v=qzQZl09HDmI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github.com/boardtobits/flocking-algorithm" TargetMode="External"/><Relationship Id="rId4" Type="http://schemas.openxmlformats.org/officeDocument/2006/relationships/hyperlink" Target="https://www.youtube.com/watch?v=mjKINQigAE4" TargetMode="External"/><Relationship Id="rId5" Type="http://schemas.openxmlformats.org/officeDocument/2006/relationships/hyperlink" Target="https://www.youtube.com/watch?v=i_XinoVBqt8" TargetMode="External"/><Relationship Id="rId6" Type="http://schemas.openxmlformats.org/officeDocument/2006/relationships/hyperlink" Target="https://github.com/RafaelKuebler/Flocking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://www.youtube.com/watch?v=bqtqltqcQhw" TargetMode="External"/><Relationship Id="rId4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www.youtube.com/watch?v=e4dlp2YnVz8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natureofcode.com/book/chapter-6-autonomous-agents/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assetstore.unity.com/packages/3d/characters/animals/birds/imperial-penguin-100397" TargetMode="External"/><Relationship Id="rId4" Type="http://schemas.openxmlformats.org/officeDocument/2006/relationships/hyperlink" Target="https://assetstore.unity.com/packages/3d/characters/animals/fish/sardine-37963" TargetMode="External"/><Relationship Id="rId5" Type="http://schemas.openxmlformats.org/officeDocument/2006/relationships/hyperlink" Target="https://assetstore.unity.com/packages/3d/characters/animals/nvjob-simple-boids-flocks-of-birds-fish-and-insects-164188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93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type="ctrTitle"/>
          </p:nvPr>
        </p:nvSpPr>
        <p:spPr>
          <a:xfrm>
            <a:off x="1680302" y="1188925"/>
            <a:ext cx="5783400" cy="14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Exemples de codes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 flocking</a:t>
            </a:r>
            <a:endParaRPr/>
          </a:p>
        </p:txBody>
      </p:sp>
      <p:sp>
        <p:nvSpPr>
          <p:cNvPr id="88" name="Google Shape;88;p14"/>
          <p:cNvSpPr txBox="1"/>
          <p:nvPr>
            <p:ph idx="1" type="subTitle"/>
          </p:nvPr>
        </p:nvSpPr>
        <p:spPr>
          <a:xfrm>
            <a:off x="1680302" y="3049450"/>
            <a:ext cx="5783400" cy="9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Donc comment programmer un boid ?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5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Comment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programmer le boid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en js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FF27A"/>
            </a:gs>
            <a:gs pos="100000">
              <a:srgbClr val="EED709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Principes de programmation d'un boid</a:t>
            </a:r>
            <a:endParaRPr b="1"/>
          </a:p>
        </p:txBody>
      </p:sp>
      <p:sp>
        <p:nvSpPr>
          <p:cNvPr id="99" name="Google Shape;99;p1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Récupérer les boids du rayon d'influence (en utilisant une librairie)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Accumuler les valeurs (directions/distances) et faire une moyenne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fr"/>
              <a:t>Appliquer un delta à la valeur courante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7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DEMOS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Exemples déjà programmés (js)</a:t>
            </a:r>
            <a:endParaRPr/>
          </a:p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Du plus simple…</a:t>
            </a:r>
            <a:endParaRPr>
              <a:highlight>
                <a:srgbClr val="FFFF00"/>
              </a:highlight>
            </a:endParaRPr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Parasites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Code : </a:t>
            </a:r>
            <a:r>
              <a:rPr lang="fr" u="sng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https://github.com/anuraghazra/parasites</a:t>
            </a:r>
            <a:endParaRPr>
              <a:solidFill>
                <a:srgbClr val="0000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400"/>
              <a:buChar char="○"/>
            </a:pPr>
            <a:r>
              <a:rPr lang="fr">
                <a:solidFill>
                  <a:srgbClr val="000000"/>
                </a:solidFill>
              </a:rPr>
              <a:t>Demo : </a:t>
            </a:r>
            <a:r>
              <a:rPr lang="fr" u="sng">
                <a:solidFill>
                  <a:schemeClr val="hlink"/>
                </a:solidFill>
                <a:hlinkClick r:id="rId4"/>
              </a:rPr>
              <a:t>https://anuraghazra.dev/parasites/</a:t>
            </a:r>
            <a:r>
              <a:rPr lang="fr">
                <a:solidFill>
                  <a:srgbClr val="000000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fr">
                <a:solidFill>
                  <a:srgbClr val="000000"/>
                </a:solidFill>
              </a:rPr>
              <a:t>Knaticat 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fr">
                <a:solidFill>
                  <a:srgbClr val="000000"/>
                </a:solidFill>
              </a:rPr>
              <a:t>Code : </a:t>
            </a:r>
            <a:r>
              <a:rPr lang="fr" u="sng">
                <a:solidFill>
                  <a:schemeClr val="hlink"/>
                </a:solidFill>
                <a:hlinkClick r:id="rId5"/>
              </a:rPr>
              <a:t>https://github.com/knaticat/Flocking-Simulation</a:t>
            </a:r>
            <a:r>
              <a:rPr lang="fr">
                <a:solidFill>
                  <a:srgbClr val="000000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fr">
                <a:solidFill>
                  <a:srgbClr val="000000"/>
                </a:solidFill>
              </a:rPr>
              <a:t>Demo : </a:t>
            </a:r>
            <a:r>
              <a:rPr lang="fr" u="sng">
                <a:solidFill>
                  <a:schemeClr val="hlink"/>
                </a:solidFill>
                <a:hlinkClick r:id="rId6"/>
              </a:rPr>
              <a:t>https://knaticat.github.io/Flocking-Simulation/</a:t>
            </a:r>
            <a:r>
              <a:rPr lang="fr">
                <a:solidFill>
                  <a:srgbClr val="0000FF"/>
                </a:solidFill>
              </a:rPr>
              <a:t>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fr">
                <a:solidFill>
                  <a:srgbClr val="000000"/>
                </a:solidFill>
              </a:rPr>
              <a:t>QuadTree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7"/>
              </a:rPr>
              <a:t>https://github.com/vharivinay/flocking-quadtree</a:t>
            </a:r>
            <a:r>
              <a:rPr lang="fr">
                <a:solidFill>
                  <a:srgbClr val="0000FF"/>
                </a:solidFill>
              </a:rPr>
              <a:t> </a:t>
            </a:r>
            <a:endParaRPr>
              <a:solidFill>
                <a:srgbClr val="0000FF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8"/>
              </a:rPr>
              <a:t>https://vharivinay.github.io/simulations/flocking/</a:t>
            </a:r>
            <a:r>
              <a:rPr lang="fr">
                <a:solidFill>
                  <a:srgbClr val="0000FF"/>
                </a:solidFill>
              </a:rPr>
              <a:t> </a:t>
            </a:r>
            <a:endParaRPr>
              <a:solidFill>
                <a:srgbClr val="0000FF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●"/>
            </a:pPr>
            <a:r>
              <a:rPr lang="fr">
                <a:solidFill>
                  <a:srgbClr val="000000"/>
                </a:solidFill>
              </a:rPr>
              <a:t>Sans demo (mais bons)</a:t>
            </a:r>
            <a:endParaRPr>
              <a:solidFill>
                <a:srgbClr val="000000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9"/>
              </a:rPr>
              <a:t>https://github.com/qema/neon-birds</a:t>
            </a:r>
            <a:r>
              <a:rPr lang="fr">
                <a:solidFill>
                  <a:srgbClr val="0000FF"/>
                </a:solidFill>
              </a:rPr>
              <a:t> </a:t>
            </a:r>
            <a:endParaRPr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Paramétré (js)</a:t>
            </a:r>
            <a:endParaRPr/>
          </a:p>
        </p:txBody>
      </p:sp>
      <p:sp>
        <p:nvSpPr>
          <p:cNvPr id="116" name="Google Shape;116;p1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Boids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Code 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https://github.com/cubedhuang/boids</a:t>
            </a:r>
            <a:r>
              <a:rPr lang="fr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Démo : </a:t>
            </a:r>
            <a:r>
              <a:rPr lang="fr" u="sng">
                <a:solidFill>
                  <a:schemeClr val="hlink"/>
                </a:solidFill>
                <a:hlinkClick r:id="rId4"/>
              </a:rPr>
              <a:t>https://boids.cubedhuang.com/</a:t>
            </a:r>
            <a:r>
              <a:rPr lang="fr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Jump of boids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Code : </a:t>
            </a:r>
            <a:r>
              <a:rPr lang="fr" u="sng">
                <a:solidFill>
                  <a:schemeClr val="hlink"/>
                </a:solidFill>
                <a:hlinkClick r:id="rId5"/>
              </a:rPr>
              <a:t>https://github.com/jqlee85/boids</a:t>
            </a:r>
            <a:r>
              <a:rPr lang="fr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Tutoriel : </a:t>
            </a:r>
            <a:r>
              <a:rPr lang="fr" u="sng">
                <a:solidFill>
                  <a:schemeClr val="hlink"/>
                </a:solidFill>
                <a:hlinkClick r:id="rId6"/>
              </a:rPr>
              <a:t>https://jumpoff.io/blog/implementing-boids-in-javascript-canvas</a:t>
            </a:r>
            <a:r>
              <a:rPr lang="fr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Démo : </a:t>
            </a:r>
            <a:r>
              <a:rPr lang="fr" u="sng">
                <a:solidFill>
                  <a:schemeClr val="hlink"/>
                </a:solidFill>
                <a:hlinkClick r:id="rId7"/>
              </a:rPr>
              <a:t>https://jumpoffboids.netlify.app/</a:t>
            </a:r>
            <a:r>
              <a:rPr lang="fr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Flocking simulation with p5.js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Code : </a:t>
            </a:r>
            <a:r>
              <a:rPr lang="fr" u="sng">
                <a:solidFill>
                  <a:schemeClr val="hlink"/>
                </a:solidFill>
                <a:hlinkClick r:id="rId8"/>
              </a:rPr>
              <a:t>https://github.com/tetzgabriel/flocking?tab=readme-ov-file</a:t>
            </a:r>
            <a:r>
              <a:rPr lang="fr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Tutoriel : </a:t>
            </a:r>
            <a:r>
              <a:rPr lang="fr" u="sng">
                <a:solidFill>
                  <a:schemeClr val="hlink"/>
                </a:solidFill>
                <a:hlinkClick r:id="rId9"/>
              </a:rPr>
              <a:t>https://www.youtube.com/watch?v=mhjuuHl6qHM&amp;t=2135s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0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avec serveur</a:t>
            </a:r>
            <a:endParaRPr/>
          </a:p>
        </p:txBody>
      </p:sp>
      <p:sp>
        <p:nvSpPr>
          <p:cNvPr id="122" name="Google Shape;122;p20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Aquerium (serveur apache)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Code 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https://github.com/anuraghazra/EvolutionAquerium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Démo : </a:t>
            </a:r>
            <a:r>
              <a:rPr lang="fr" u="sng">
                <a:solidFill>
                  <a:schemeClr val="hlink"/>
                </a:solidFill>
                <a:hlinkClick r:id="rId4"/>
              </a:rPr>
              <a:t>https://anuraghazra.dev/EvolutionAquerium/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Article : </a:t>
            </a:r>
            <a:r>
              <a:rPr lang="fr" u="sng">
                <a:solidFill>
                  <a:schemeClr val="hlink"/>
                </a:solidFill>
                <a:hlinkClick r:id="rId5"/>
              </a:rPr>
              <a:t>https://anuraghazra.dev/case-studies/evolution-aquerium</a:t>
            </a:r>
            <a:r>
              <a:rPr lang="fr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Lightweight implementation (serveur node)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Code : </a:t>
            </a:r>
            <a:r>
              <a:rPr lang="fr" u="sng">
                <a:solidFill>
                  <a:schemeClr val="hlink"/>
                </a:solidFill>
                <a:hlinkClick r:id="rId6"/>
              </a:rPr>
              <a:t>https://github.com/hughsk/boids</a:t>
            </a:r>
            <a:r>
              <a:rPr lang="fr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Démo : </a:t>
            </a:r>
            <a:r>
              <a:rPr lang="fr" u="sng">
                <a:solidFill>
                  <a:schemeClr val="hlink"/>
                </a:solidFill>
                <a:hlinkClick r:id="rId7"/>
              </a:rPr>
              <a:t>https://hughsk.io/boids/</a:t>
            </a:r>
            <a:r>
              <a:rPr lang="fr"/>
              <a:t> </a:t>
            </a:r>
            <a:endParaRPr/>
          </a:p>
          <a:p>
            <a:pPr indent="0" lvl="0" marL="91440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… plus complexes</a:t>
            </a:r>
            <a:endParaRPr/>
          </a:p>
        </p:txBody>
      </p:sp>
      <p:sp>
        <p:nvSpPr>
          <p:cNvPr id="128" name="Google Shape;128;p2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Aquerium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Code 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https://github.com/anuraghazra/EvolutionAquerium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Démo : </a:t>
            </a:r>
            <a:r>
              <a:rPr lang="fr" u="sng">
                <a:solidFill>
                  <a:schemeClr val="hlink"/>
                </a:solidFill>
                <a:hlinkClick r:id="rId4"/>
              </a:rPr>
              <a:t>https://anuraghazra.dev/EvolutionAquerium/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Article : </a:t>
            </a:r>
            <a:r>
              <a:rPr lang="fr" u="sng">
                <a:solidFill>
                  <a:schemeClr val="hlink"/>
                </a:solidFill>
                <a:hlinkClick r:id="rId5"/>
              </a:rPr>
              <a:t>https://anuraghazra.dev/case-studies/evolution-aquerium</a:t>
            </a:r>
            <a:r>
              <a:rPr lang="fr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Flocking Black Hole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Code : </a:t>
            </a:r>
            <a:r>
              <a:rPr lang="fr" u="sng">
                <a:solidFill>
                  <a:schemeClr val="hlink"/>
                </a:solidFill>
                <a:hlinkClick r:id="rId6"/>
              </a:rPr>
              <a:t>https://github.com/anuraghazra/FlockingBlackHole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Démo : </a:t>
            </a:r>
            <a:r>
              <a:rPr lang="fr" u="sng">
                <a:solidFill>
                  <a:schemeClr val="hlink"/>
                </a:solidFill>
                <a:hlinkClick r:id="rId7"/>
              </a:rPr>
              <a:t>https://anuraghazra.dev/FlockingBlackHole/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Vidéo : </a:t>
            </a:r>
            <a:r>
              <a:rPr lang="fr" u="sng">
                <a:solidFill>
                  <a:schemeClr val="hlink"/>
                </a:solidFill>
                <a:hlinkClick r:id="rId8"/>
              </a:rPr>
              <a:t>https://www.youtube.com/user/shiffman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Challenge : </a:t>
            </a:r>
            <a:r>
              <a:rPr lang="fr" u="sng">
                <a:solidFill>
                  <a:schemeClr val="hlink"/>
                </a:solidFill>
                <a:hlinkClick r:id="rId9"/>
              </a:rPr>
              <a:t>https://thecodingtrain.com/CodingChallenges/144-black-hole-visualization.html</a:t>
            </a:r>
            <a:r>
              <a:rPr lang="fr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Coronavirus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Code : </a:t>
            </a:r>
            <a:r>
              <a:rPr lang="fr" u="sng">
                <a:solidFill>
                  <a:schemeClr val="hlink"/>
                </a:solidFill>
                <a:hlinkClick r:id="rId10"/>
              </a:rPr>
              <a:t>https://github.com/anuraghazra/covid19-sim</a:t>
            </a:r>
            <a:r>
              <a:rPr lang="fr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/>
              <a:t>Démo : </a:t>
            </a:r>
            <a:r>
              <a:rPr lang="fr" u="sng">
                <a:solidFill>
                  <a:schemeClr val="hlink"/>
                </a:solidFill>
                <a:hlinkClick r:id="rId11"/>
              </a:rPr>
              <a:t>https://anuraghazra.dev/covid19-sim/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3D Birds </a:t>
            </a:r>
            <a:endParaRPr/>
          </a:p>
        </p:txBody>
      </p:sp>
      <p:sp>
        <p:nvSpPr>
          <p:cNvPr id="134" name="Google Shape;134;p22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77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...au plus complexe</a:t>
            </a:r>
            <a:endParaRPr/>
          </a:p>
          <a:p>
            <a:pPr indent="-317183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●"/>
            </a:pPr>
            <a:r>
              <a:rPr lang="fr"/>
              <a:t>Flocking (birds)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r"/>
              <a:t>Code : </a:t>
            </a:r>
            <a:r>
              <a:rPr lang="fr" u="sng">
                <a:solidFill>
                  <a:schemeClr val="hlink"/>
                </a:solidFill>
                <a:hlinkClick r:id="rId3"/>
              </a:rPr>
              <a:t>https://github.com/ekelleyv/Flocking</a:t>
            </a:r>
            <a:r>
              <a:rPr lang="fr"/>
              <a:t> 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r"/>
              <a:t>Démo : </a:t>
            </a:r>
            <a:r>
              <a:rPr lang="fr" u="sng">
                <a:solidFill>
                  <a:schemeClr val="hlink"/>
                </a:solidFill>
                <a:hlinkClick r:id="rId4"/>
              </a:rPr>
              <a:t>https://github.com/ekelleyv/Flocking</a:t>
            </a:r>
            <a:r>
              <a:rPr lang="fr"/>
              <a:t> </a:t>
            </a:r>
            <a:endParaRPr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fr"/>
              <a:t>Three.js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r"/>
              <a:t>Code : </a:t>
            </a:r>
            <a:r>
              <a:rPr lang="fr" u="sng">
                <a:solidFill>
                  <a:schemeClr val="hlink"/>
                </a:solidFill>
                <a:hlinkClick r:id="rId5"/>
              </a:rPr>
              <a:t>https://github.com/mwcm/boids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r" strike="sngStrike"/>
              <a:t>Démo : </a:t>
            </a:r>
            <a:r>
              <a:rPr lang="fr" u="sng" strike="sngStrike">
                <a:solidFill>
                  <a:schemeClr val="hlink"/>
                </a:solidFill>
                <a:hlinkClick r:id="rId6"/>
              </a:rPr>
              <a:t>https://boids.mwcm.ca/</a:t>
            </a:r>
            <a:r>
              <a:rPr lang="fr" strike="sngStrike"/>
              <a:t> </a:t>
            </a:r>
            <a:endParaRPr strike="sngStrike"/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fr">
                <a:highlight>
                  <a:srgbClr val="CCCCCC"/>
                </a:highlight>
              </a:rPr>
              <a:t>NVJOB Boids (Unity)</a:t>
            </a:r>
            <a:endParaRPr>
              <a:highlight>
                <a:srgbClr val="CCCCCC"/>
              </a:highlight>
            </a:endParaRPr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r">
                <a:highlight>
                  <a:srgbClr val="CCCCCC"/>
                </a:highlight>
              </a:rPr>
              <a:t>Tutoriel : </a:t>
            </a:r>
            <a:r>
              <a:rPr lang="fr" u="sng">
                <a:solidFill>
                  <a:schemeClr val="hlink"/>
                </a:solidFill>
                <a:highlight>
                  <a:srgbClr val="CCCCCC"/>
                </a:highlight>
                <a:hlinkClick r:id="rId7"/>
              </a:rPr>
              <a:t>https://nvjob.github.io/unity/nvjob-boids</a:t>
            </a:r>
            <a:r>
              <a:rPr lang="fr">
                <a:highlight>
                  <a:srgbClr val="CCCCCC"/>
                </a:highlight>
              </a:rPr>
              <a:t> </a:t>
            </a:r>
            <a:endParaRPr>
              <a:highlight>
                <a:srgbClr val="CCCCCC"/>
              </a:highlight>
            </a:endParaRPr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r">
                <a:highlight>
                  <a:srgbClr val="CCCCCC"/>
                </a:highlight>
              </a:rPr>
              <a:t>Code and Démo : </a:t>
            </a:r>
            <a:r>
              <a:rPr lang="fr" u="sng">
                <a:solidFill>
                  <a:schemeClr val="hlink"/>
                </a:solidFill>
                <a:highlight>
                  <a:srgbClr val="CCCCCC"/>
                </a:highlight>
                <a:hlinkClick r:id="rId8"/>
              </a:rPr>
              <a:t>https://assetstore.unity.com/packages/3d/characters/animals/simple-boids-flocks-of-birds-fish-and-insects-164188</a:t>
            </a:r>
            <a:r>
              <a:rPr lang="fr">
                <a:highlight>
                  <a:srgbClr val="CCCCCC"/>
                </a:highlight>
              </a:rPr>
              <a:t> </a:t>
            </a:r>
            <a:endParaRPr>
              <a:highlight>
                <a:srgbClr val="CCCCCC"/>
              </a:highlight>
            </a:endParaRPr>
          </a:p>
          <a:p>
            <a:pPr indent="-317183" lvl="0" marL="457200" rtl="0" algn="l">
              <a:spcBef>
                <a:spcPts val="0"/>
              </a:spcBef>
              <a:spcAft>
                <a:spcPts val="0"/>
              </a:spcAft>
              <a:buSzPct val="100000"/>
              <a:buChar char="●"/>
            </a:pPr>
            <a:r>
              <a:rPr lang="fr"/>
              <a:t>Black square Bird Flock (MIT license)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r" u="sng">
                <a:solidFill>
                  <a:schemeClr val="hlink"/>
                </a:solidFill>
                <a:hlinkClick r:id="rId9"/>
              </a:rPr>
              <a:t>https://github.com/black-square/BirdFlock</a:t>
            </a:r>
            <a:r>
              <a:rPr lang="fr"/>
              <a:t> </a:t>
            </a:r>
            <a:endParaRPr/>
          </a:p>
          <a:p>
            <a:pPr indent="-297498" lvl="1" marL="914400" rtl="0" algn="l">
              <a:spcBef>
                <a:spcPts val="0"/>
              </a:spcBef>
              <a:spcAft>
                <a:spcPts val="0"/>
              </a:spcAft>
              <a:buSzPct val="100000"/>
              <a:buChar char="○"/>
            </a:pPr>
            <a:r>
              <a:rPr lang="fr"/>
              <a:t>Démo : </a:t>
            </a:r>
            <a:r>
              <a:rPr lang="fr" u="sng">
                <a:solidFill>
                  <a:schemeClr val="hlink"/>
                </a:solidFill>
                <a:hlinkClick r:id="rId10"/>
              </a:rPr>
              <a:t>http://black-square.github.io/BirdFlock/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3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TUTORIELS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4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Tutoriels sur la programmation de flocking en js</a:t>
            </a:r>
            <a:endParaRPr/>
          </a:p>
        </p:txBody>
      </p:sp>
      <p:sp>
        <p:nvSpPr>
          <p:cNvPr id="145" name="Google Shape;145;p24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https://jumpoff.io/blog/implementing-boids-in-javascript-canvas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4"/>
              </a:rPr>
              <a:t>https://gamedevelopment.tutsplus.com/tutorials/3-simple-rules-of-flocking-behaviors-alignment-cohesion-and-separation--gamedev-3444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5"/>
              </a:rPr>
              <a:t>http://www.kfish.org/boids/pseudocode.html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6"/>
              </a:rPr>
              <a:t>https://processing.org/examples/flocking.html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fr"/>
              <a:t>Avec éditeur web online :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fr" u="sng">
                <a:solidFill>
                  <a:schemeClr val="hlink"/>
                </a:solidFill>
                <a:highlight>
                  <a:srgbClr val="FFFF00"/>
                </a:highlight>
                <a:hlinkClick r:id="rId7"/>
              </a:rPr>
              <a:t>https://thecodingtrain.com/CodingChallenges/124-flocking-boids</a:t>
            </a:r>
            <a:r>
              <a:rPr lang="fr"/>
              <a:t>  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Evolution Aquerium&#10;&#10;demo : https://anuraghazra.github.io/EvolutionAquerium&#10;&#10;github : https://github.com/anuraghazra/EvolutionAquerium&#10;&#10;These Creatures are based on Craig Reynold's Steering Behaviors and Flocking System&#10;&#10;It's also implements Genetic Algorithm and mutations.&#10;&#10;You can learn more about them on Daniel Shiffman's YouTube Channel The Coding Train&#10;&#10;Give the project a star if you like it." id="150" name="Google Shape;150;p25" title="EvolutionAquerium at The Coding Train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0"/>
            <a:ext cx="6858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6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 avec partie avancée</a:t>
            </a:r>
            <a:endParaRPr/>
          </a:p>
        </p:txBody>
      </p:sp>
      <p:sp>
        <p:nvSpPr>
          <p:cNvPr id="156" name="Google Shape;156;p26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Flocking algorithm (par boardtobits)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3"/>
              </a:rPr>
              <a:t>https://www.youtube.com/watch?v=mjKINQigAE4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4"/>
              </a:rPr>
              <a:t>https://www.youtube.com/watch?v=i_XinoVBqt8</a:t>
            </a:r>
            <a:r>
              <a:rPr lang="fr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5"/>
              </a:rPr>
              <a:t>https://www.youtube.com/watch?v=wyXAMfaG_IY</a:t>
            </a:r>
            <a:r>
              <a:rPr lang="fr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6"/>
              </a:rPr>
              <a:t>https://www.youtube.com/watch?v=7LDFLMRGyqs</a:t>
            </a:r>
            <a:r>
              <a:rPr lang="fr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7"/>
              </a:rPr>
              <a:t>https://www.youtube.com/watch?v=o9JdUYsPkzg</a:t>
            </a:r>
            <a:r>
              <a:rPr lang="fr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8"/>
              </a:rPr>
              <a:t>https://www.youtube.com/watch?v=qzQZl09HDmI</a:t>
            </a:r>
            <a:r>
              <a:rPr lang="fr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9"/>
              </a:rPr>
              <a:t>https://www.youtube.com/watch?v=-doZ2BGdwk8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10"/>
              </a:rPr>
              <a:t>https://www.youtube.com/watch?v=kmwVDSUivkg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11"/>
              </a:rPr>
              <a:t>https://www.youtube.com/watch?v=DbQjieYgAKA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12"/>
              </a:rPr>
              <a:t>https://www.youtube.com/watch?v=e4dlp2YnVz8</a:t>
            </a:r>
            <a:r>
              <a:rPr lang="fr"/>
              <a:t> 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13"/>
              </a:rPr>
              <a:t>https://github.com/boardtobits/flocking-algorithm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7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Exemples déjà programmés (Unity)</a:t>
            </a:r>
            <a:endParaRPr/>
          </a:p>
        </p:txBody>
      </p:sp>
      <p:sp>
        <p:nvSpPr>
          <p:cNvPr id="162" name="Google Shape;162;p27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Du plus simple…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Flocking algorithm (par boardtobits)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accent5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https://github.com/boardtobits/flocking-algorithm</a:t>
            </a:r>
            <a:r>
              <a:rPr lang="fr"/>
              <a:t> 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4"/>
              </a:rPr>
              <a:t>https://www.youtube.com/watch?v=mjKINQigAE4</a:t>
            </a:r>
            <a:r>
              <a:rPr lang="fr"/>
              <a:t> (partie 1)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5"/>
              </a:rPr>
              <a:t>https://www.youtube.com/watch?v=i_XinoVBqt8</a:t>
            </a:r>
            <a:r>
              <a:rPr lang="fr"/>
              <a:t> (partie 2)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Flocking (MIT license)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6"/>
              </a:rPr>
              <a:t>https://github.com/RafaelKuebler/Flocking</a:t>
            </a:r>
            <a:r>
              <a:rPr lang="fr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8"/>
          <p:cNvSpPr txBox="1"/>
          <p:nvPr>
            <p:ph type="title"/>
          </p:nvPr>
        </p:nvSpPr>
        <p:spPr>
          <a:xfrm>
            <a:off x="436418" y="220615"/>
            <a:ext cx="8271300" cy="4461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Exemple de Boid</a:t>
            </a:r>
            <a:endParaRPr/>
          </a:p>
        </p:txBody>
      </p:sp>
      <p:sp>
        <p:nvSpPr>
          <p:cNvPr id="169" name="Google Shape;169;p28"/>
          <p:cNvSpPr txBox="1"/>
          <p:nvPr>
            <p:ph idx="1" type="body"/>
          </p:nvPr>
        </p:nvSpPr>
        <p:spPr>
          <a:xfrm>
            <a:off x="436418" y="593296"/>
            <a:ext cx="8271300" cy="166800"/>
          </a:xfrm>
          <a:prstGeom prst="rect">
            <a:avLst/>
          </a:prstGeom>
        </p:spPr>
        <p:txBody>
          <a:bodyPr anchorCtr="0" anchor="t" bIns="34275" lIns="68575" spcFirstLastPara="1" rIns="68575" wrap="square" tIns="34275">
            <a:normAutofit lnSpcReduction="20000"/>
          </a:bodyPr>
          <a:lstStyle/>
          <a:p>
            <a:pPr indent="0" lvl="0" marL="0" rtl="0" algn="l">
              <a:spcBef>
                <a:spcPts val="800"/>
              </a:spcBef>
              <a:spcAft>
                <a:spcPts val="1200"/>
              </a:spcAft>
              <a:buNone/>
            </a:pPr>
            <a:r>
              <a:rPr lang="fr"/>
              <a:t>Dans notre vie moderne</a:t>
            </a:r>
            <a:endParaRPr/>
          </a:p>
        </p:txBody>
      </p:sp>
      <p:sp>
        <p:nvSpPr>
          <p:cNvPr id="170" name="Google Shape;170;p28"/>
          <p:cNvSpPr txBox="1"/>
          <p:nvPr>
            <p:ph idx="12" type="sldNum"/>
          </p:nvPr>
        </p:nvSpPr>
        <p:spPr>
          <a:xfrm>
            <a:off x="8341204" y="337481"/>
            <a:ext cx="333600" cy="211800"/>
          </a:xfrm>
          <a:prstGeom prst="rect">
            <a:avLst/>
          </a:prstGeom>
        </p:spPr>
        <p:txBody>
          <a:bodyPr anchorCtr="0" anchor="ctr" bIns="34275" lIns="68575" spcFirstLastPara="1" rIns="68575" wrap="square" tIns="34275">
            <a:normAutofit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171" name="Google Shape;171;p28"/>
          <p:cNvSpPr txBox="1"/>
          <p:nvPr/>
        </p:nvSpPr>
        <p:spPr>
          <a:xfrm>
            <a:off x="528300" y="924506"/>
            <a:ext cx="8115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28"/>
          <p:cNvSpPr txBox="1"/>
          <p:nvPr/>
        </p:nvSpPr>
        <p:spPr>
          <a:xfrm>
            <a:off x="471150" y="924506"/>
            <a:ext cx="8078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68575" lIns="68575" spcFirstLastPara="1" rIns="68575" wrap="square" tIns="6857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Trying to create some flocking behaviour, and getting a little distracted by spirals along the way...&#10;&#10;Links and Resources:&#10;Project source: https://github.com/SebLague/Boids/tree/master&#10;Boids paper: http://www.cs.toronto.edu/~dt/siggraph97-course/cwr87/&#10;Points on a sphere: https://stackoverflow.com/a/44164075&#10;Fish shader: https://github.com/albertomelladoc/Fish-Animation/blob/master/FishAnimation.shader and https://www.bitshiftprogrammer.com/2018/01/how-to-animate-fish-swimming-with.html&#10;&#10;If you'd like to support the creation of more programming videos, I'd greatly appreciate your support on patreon:&#10;https://www.patreon.com/SebastianLague&#10;&#10;Chapters:&#10;0:00 Intro&#10;0:26 The three rules of being a boid&#10;1:44 Obstacle avoidance&#10;3:03 Getting sidetracked by spirals&#10;6:12 Back to obstacle avoidance&#10;6:55 Obstacle course and optimization&#10;7:47 Swimming with the fishies&#10;&#10;Music:&#10;&quot;Beauty Flow&quot; Kevin MacLeod (incompetech.com)&#10;Licensed under Creative Commons: By Attribution 4.0 License&#10;http://creativecommons.org/licenses/by/4.0/" id="173" name="Google Shape;173;p28" title="Coding Adventure: Boids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8300" y="874650"/>
            <a:ext cx="5691800" cy="4268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Tutoriels avec Unity	</a:t>
            </a:r>
            <a:endParaRPr/>
          </a:p>
        </p:txBody>
      </p:sp>
      <p:sp>
        <p:nvSpPr>
          <p:cNvPr id="179" name="Google Shape;179;p29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https://www.youtube.com/watch?v=e4dlp2YnVz8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accent1"/>
            </a:gs>
            <a:gs pos="100000">
              <a:schemeClr val="accent2"/>
            </a:gs>
          </a:gsLst>
          <a:lin ang="0" scaled="0"/>
        </a:grad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480750" y="1764950"/>
            <a:ext cx="8222100" cy="907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RESSOURCES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1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Autres ressources</a:t>
            </a:r>
            <a:endParaRPr/>
          </a:p>
        </p:txBody>
      </p:sp>
      <p:sp>
        <p:nvSpPr>
          <p:cNvPr id="190" name="Google Shape;190;p31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3000">
                <a:solidFill>
                  <a:schemeClr val="dk1"/>
                </a:solidFill>
                <a:latin typeface="Roboto Slab"/>
                <a:ea typeface="Roboto Slab"/>
                <a:cs typeface="Roboto Slab"/>
                <a:sym typeface="Roboto Slab"/>
              </a:rPr>
              <a:t>mouvements des agents autonomes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3"/>
              </a:rPr>
              <a:t>https://natureofcode.com/book/chapter-6-autonomous-agents/</a:t>
            </a:r>
            <a:r>
              <a:rPr lang="fr"/>
              <a:t> 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2"/>
          <p:cNvSpPr txBox="1"/>
          <p:nvPr>
            <p:ph type="title"/>
          </p:nvPr>
        </p:nvSpPr>
        <p:spPr>
          <a:xfrm>
            <a:off x="387900" y="458025"/>
            <a:ext cx="8368200" cy="686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Ressources Unity</a:t>
            </a:r>
            <a:endParaRPr/>
          </a:p>
        </p:txBody>
      </p:sp>
      <p:sp>
        <p:nvSpPr>
          <p:cNvPr id="196" name="Google Shape;196;p32"/>
          <p:cNvSpPr txBox="1"/>
          <p:nvPr>
            <p:ph idx="1" type="body"/>
          </p:nvPr>
        </p:nvSpPr>
        <p:spPr>
          <a:xfrm>
            <a:off x="387900" y="1489824"/>
            <a:ext cx="8368200" cy="30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Oiseaux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3"/>
              </a:rPr>
              <a:t>https://assetstore.unity.com/packages/3d/characters/animals/birds/imperial-penguin-100397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Poissons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linkClick r:id="rId4"/>
              </a:rPr>
              <a:t>https://assetstore.unity.com/packages/3d/characters/animals/fish/sardine-37963</a:t>
            </a:r>
            <a:r>
              <a:rPr lang="fr"/>
              <a:t> 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fr"/>
              <a:t>Variés pour flock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fr" u="sng">
                <a:solidFill>
                  <a:schemeClr val="hlink"/>
                </a:solidFill>
                <a:highlight>
                  <a:srgbClr val="FFFF00"/>
                </a:highlight>
                <a:hlinkClick r:id="rId5"/>
              </a:rPr>
              <a:t>https://assetstore.unity.com/packages/3d/characters/animals/nvjob-simple-boids-flocks-of-birds-fish-and-insects-164188</a:t>
            </a:r>
            <a:r>
              <a:rPr lang="fr">
                <a:highlight>
                  <a:srgbClr val="FFFF00"/>
                </a:highlight>
              </a:rPr>
              <a:t> </a:t>
            </a:r>
            <a:endParaRPr>
              <a:highlight>
                <a:srgbClr val="FFFF00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arina">
  <a:themeElements>
    <a:clrScheme name="Marina">
      <a:dk1>
        <a:srgbClr val="FFFFFF"/>
      </a:dk1>
      <a:lt1>
        <a:srgbClr val="00517C"/>
      </a:lt1>
      <a:dk2>
        <a:srgbClr val="004065"/>
      </a:dk2>
      <a:lt2>
        <a:srgbClr val="000000"/>
      </a:lt2>
      <a:accent1>
        <a:srgbClr val="0277BD"/>
      </a:accent1>
      <a:accent2>
        <a:srgbClr val="558B2F"/>
      </a:accent2>
      <a:accent3>
        <a:srgbClr val="009688"/>
      </a:accent3>
      <a:accent4>
        <a:srgbClr val="039BE5"/>
      </a:accent4>
      <a:accent5>
        <a:srgbClr val="8BC34A"/>
      </a:accent5>
      <a:accent6>
        <a:srgbClr val="FFEB38"/>
      </a:accent6>
      <a:hlink>
        <a:srgbClr val="0015FF"/>
      </a:hlink>
      <a:folHlink>
        <a:srgbClr val="8BC34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